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2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120" d="100"/>
          <a:sy n="120" d="100"/>
        </p:scale>
        <p:origin x="1380" y="96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r>
              <a:rPr lang="en-US"/>
              <a:t>October 2015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3D2F4DC-CE54-4109-8EF4-A6E1D0DA46F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906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1942882" y="3386301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 dirty="0" err="1"/>
              <a:t>Dec</a:t>
            </a:r>
            <a:r>
              <a:rPr lang="fr-FR" dirty="0"/>
              <a:t>. 2024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1</a:t>
            </a:fld>
            <a:endParaRPr lang="fr-FR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Overall Architecture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1763688" y="5196184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763688" y="4684391"/>
            <a:ext cx="5472608" cy="43204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BSP / Drivers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627429" y="3964806"/>
            <a:ext cx="160138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Legacy Libraries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763688" y="4063888"/>
            <a:ext cx="3600400" cy="554256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Core Engine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1875439" y="3460450"/>
            <a:ext cx="530907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776264" y="3519856"/>
            <a:ext cx="5348280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1942882" y="2852926"/>
            <a:ext cx="5293414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1875438" y="2927075"/>
            <a:ext cx="530907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Foundation Libraries</a:t>
            </a:r>
          </a:p>
        </p:txBody>
      </p:sp>
      <p:sp>
        <p:nvSpPr>
          <p:cNvPr id="18" name="Rounded Rectangle 17"/>
          <p:cNvSpPr/>
          <p:nvPr/>
        </p:nvSpPr>
        <p:spPr>
          <a:xfrm>
            <a:off x="1776263" y="2986481"/>
            <a:ext cx="5348281" cy="45396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Add-On Libraries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778644" y="2211480"/>
            <a:ext cx="5457652" cy="669819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Kernel Application &amp; Framework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5523059" y="4014192"/>
            <a:ext cx="1661449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Legacy Libraries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418689" y="4065375"/>
            <a:ext cx="1705855" cy="540758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Native Libraries</a:t>
            </a:r>
          </a:p>
        </p:txBody>
      </p:sp>
      <p:sp>
        <p:nvSpPr>
          <p:cNvPr id="41" name="Up-Down Arrow 40"/>
          <p:cNvSpPr/>
          <p:nvPr/>
        </p:nvSpPr>
        <p:spPr>
          <a:xfrm>
            <a:off x="1187624" y="2185390"/>
            <a:ext cx="446830" cy="1255058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/>
              <a:t>Kernel</a:t>
            </a:r>
            <a:endParaRPr lang="en-US" sz="1400" dirty="0"/>
          </a:p>
        </p:txBody>
      </p:sp>
      <p:sp>
        <p:nvSpPr>
          <p:cNvPr id="45" name="Up-Down Arrow 44"/>
          <p:cNvSpPr/>
          <p:nvPr/>
        </p:nvSpPr>
        <p:spPr>
          <a:xfrm>
            <a:off x="1187624" y="1264690"/>
            <a:ext cx="446830" cy="854177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Apps</a:t>
            </a:r>
          </a:p>
        </p:txBody>
      </p:sp>
      <p:sp>
        <p:nvSpPr>
          <p:cNvPr id="36" name="Rounded Rectangle 35"/>
          <p:cNvSpPr/>
          <p:nvPr/>
        </p:nvSpPr>
        <p:spPr>
          <a:xfrm>
            <a:off x="1907704" y="1268760"/>
            <a:ext cx="5309658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1842598" y="1339190"/>
            <a:ext cx="5309658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Downloaded</a:t>
            </a:r>
          </a:p>
          <a:p>
            <a:pPr algn="ctr"/>
            <a:r>
              <a:rPr lang="en-US" sz="1200" dirty="0"/>
              <a:t>Applications</a:t>
            </a:r>
          </a:p>
        </p:txBody>
      </p:sp>
      <p:sp>
        <p:nvSpPr>
          <p:cNvPr id="38" name="Rounded Rectangle 37"/>
          <p:cNvSpPr/>
          <p:nvPr/>
        </p:nvSpPr>
        <p:spPr>
          <a:xfrm>
            <a:off x="1776264" y="1415363"/>
            <a:ext cx="5309658" cy="683312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4B5357"/>
                </a:solidFill>
                <a:latin typeface="Calibri Light"/>
              </a:rPr>
              <a:t>Sandboxed Applications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4B5357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Up-Down Arrow 28"/>
          <p:cNvSpPr/>
          <p:nvPr/>
        </p:nvSpPr>
        <p:spPr>
          <a:xfrm>
            <a:off x="1185226" y="3519856"/>
            <a:ext cx="446830" cy="2108376"/>
          </a:xfrm>
          <a:prstGeom prst="up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1400" dirty="0"/>
              <a:t>VEE Port</a:t>
            </a:r>
          </a:p>
        </p:txBody>
      </p:sp>
    </p:spTree>
    <p:extLst>
      <p:ext uri="{BB962C8B-B14F-4D97-AF65-F5344CB8AC3E}">
        <p14:creationId xmlns:p14="http://schemas.microsoft.com/office/powerpoint/2010/main" val="2299339385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6306</TotalTime>
  <Words>47</Words>
  <Application>Microsoft Office PowerPoint</Application>
  <PresentationFormat>On-screen Show (4:3)</PresentationFormat>
  <Paragraphs>26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Calibri Regular</vt:lpstr>
      <vt:lpstr>Template-MicroEJ</vt:lpstr>
      <vt:lpstr>Overall Architecture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Rémy Louedec</cp:lastModifiedBy>
  <cp:revision>378</cp:revision>
  <dcterms:created xsi:type="dcterms:W3CDTF">2015-10-25T08:05:10Z</dcterms:created>
  <dcterms:modified xsi:type="dcterms:W3CDTF">2024-12-09T20:04:25Z</dcterms:modified>
</cp:coreProperties>
</file>