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4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9" autoAdjust="0"/>
    <p:restoredTop sz="96942" autoAdjust="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4 mai 2022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4 mai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xmlns="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xmlns="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xmlns="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xmlns="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xmlns="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xmlns="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xmlns="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xmlns="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xmlns="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xmlns="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xmlns="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xmlns="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MICROEJ 2021 - C O N F I D E N T I A 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34438" y="3325999"/>
            <a:ext cx="2768005" cy="1254239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53675" y="3642875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6863" y="3639919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@2F2A73EF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@142A723F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@4D2B73EF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077" y="3639920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69858" y="3307508"/>
            <a:ext cx="344751" cy="303135"/>
            <a:chOff x="3528000" y="4663584"/>
            <a:chExt cx="344751" cy="303135"/>
          </a:xfrm>
        </p:grpSpPr>
        <p:sp>
          <p:nvSpPr>
            <p:cNvPr id="13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02686" y="3637880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67" y="3857624"/>
            <a:ext cx="456454" cy="4594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34439" y="3347618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70584" y="3304380"/>
            <a:ext cx="2768005" cy="1275858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89821" y="3621256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33009" y="3618300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@4182EA80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@91B5C144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@8519F820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94223" y="3618301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06004" y="3285889"/>
            <a:ext cx="344751" cy="303135"/>
            <a:chOff x="3528000" y="4663584"/>
            <a:chExt cx="344751" cy="303135"/>
          </a:xfrm>
        </p:grpSpPr>
        <p:sp>
          <p:nvSpPr>
            <p:cNvPr id="25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6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538832" y="3616261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3" y="3836005"/>
            <a:ext cx="456454" cy="45949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470585" y="3325999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#4321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71616" y="4797942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#1234 can be installed on Kernel  #</a:t>
            </a:r>
            <a:r>
              <a:rPr lang="en-US" sz="1400" dirty="0" smtClean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4321</a:t>
            </a:r>
            <a:endParaRPr lang="en-US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4442" y="3357487"/>
            <a:ext cx="1784143" cy="100027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Same Kernel APIs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name=“foo”/&gt;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=“bar”/&gt;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</a:t>
            </a:r>
            <a:r>
              <a:rPr lang="en-US" sz="1200" dirty="0" err="1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zork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50863" y="332656"/>
            <a:ext cx="8631237" cy="921672"/>
          </a:xfrm>
        </p:spPr>
        <p:txBody>
          <a:bodyPr/>
          <a:lstStyle/>
          <a:p>
            <a:r>
              <a:rPr lang="en-US" dirty="0"/>
              <a:t>feature_portability_overview.png</a:t>
            </a:r>
          </a:p>
        </p:txBody>
      </p:sp>
    </p:spTree>
    <p:extLst>
      <p:ext uri="{BB962C8B-B14F-4D97-AF65-F5344CB8AC3E}">
        <p14:creationId xmlns:p14="http://schemas.microsoft.com/office/powerpoint/2010/main" val="3151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3231341" y="4101445"/>
            <a:ext cx="3861382" cy="1358786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1DD0F-109E-46C2-A486-47D107A0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6106" y="6066156"/>
            <a:ext cx="1296144" cy="14401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E408F-E4B6-4443-9119-5286D2FB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7F49BEE-8DB9-44C9-B1F4-9FE76BE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2656"/>
            <a:ext cx="10051234" cy="921672"/>
          </a:xfrm>
        </p:spPr>
        <p:txBody>
          <a:bodyPr/>
          <a:lstStyle/>
          <a:p>
            <a:r>
              <a:rPr lang="en-US" dirty="0" smtClean="0"/>
              <a:t>feature_portability_control_principle.png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713511" y="1512739"/>
            <a:ext cx="1342377" cy="1140401"/>
          </a:xfrm>
          <a:prstGeom prst="roundRect">
            <a:avLst>
              <a:gd name="adj" fmla="val 1119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Code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Libraries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8" name="Connecteur droit avec flèche 148"/>
          <p:cNvCxnSpPr>
            <a:stCxn id="37" idx="2"/>
          </p:cNvCxnSpPr>
          <p:nvPr/>
        </p:nvCxnSpPr>
        <p:spPr>
          <a:xfrm>
            <a:off x="3384700" y="2653140"/>
            <a:ext cx="0" cy="5599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52"/>
          <p:cNvSpPr txBox="1"/>
          <p:nvPr/>
        </p:nvSpPr>
        <p:spPr>
          <a:xfrm>
            <a:off x="3325398" y="2922114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(*.class, *.</a:t>
            </a:r>
            <a:r>
              <a:rPr lang="en-US" sz="1000" dirty="0">
                <a:solidFill>
                  <a:srgbClr val="97A7AF"/>
                </a:solidFill>
              </a:rPr>
              <a:t>jar)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713511" y="3213124"/>
            <a:ext cx="4906693" cy="3858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SOAR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Connecteur droit avec flèche 148"/>
          <p:cNvCxnSpPr/>
          <p:nvPr/>
        </p:nvCxnSpPr>
        <p:spPr>
          <a:xfrm flipH="1">
            <a:off x="5160472" y="3615816"/>
            <a:ext cx="1560" cy="488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48"/>
          <p:cNvCxnSpPr>
            <a:stCxn id="44" idx="2"/>
          </p:cNvCxnSpPr>
          <p:nvPr/>
        </p:nvCxnSpPr>
        <p:spPr>
          <a:xfrm flipH="1">
            <a:off x="4903716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266832" y="1534282"/>
            <a:ext cx="1273769" cy="1118858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APIs</a:t>
            </a:r>
          </a:p>
          <a:p>
            <a:pPr algn="ctr"/>
            <a:endParaRPr lang="en-US" sz="1000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foo()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bar ()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GB" sz="1000" dirty="0" err="1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ZoneTexte 152"/>
          <p:cNvSpPr txBox="1"/>
          <p:nvPr/>
        </p:nvSpPr>
        <p:spPr>
          <a:xfrm>
            <a:off x="4841371" y="2899361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err="1">
                <a:solidFill>
                  <a:srgbClr val="97A7AF"/>
                </a:solidFill>
              </a:rPr>
              <a:t>k</a:t>
            </a:r>
            <a:r>
              <a:rPr lang="en-US" sz="1000" dirty="0" err="1" smtClean="0">
                <a:solidFill>
                  <a:srgbClr val="97A7AF"/>
                </a:solidFill>
              </a:rPr>
              <a:t>ernel.api</a:t>
            </a:r>
            <a:endParaRPr lang="en-US" sz="1000" dirty="0">
              <a:solidFill>
                <a:srgbClr val="97A7AF"/>
              </a:solidFill>
            </a:endParaRPr>
          </a:p>
        </p:txBody>
      </p:sp>
      <p:cxnSp>
        <p:nvCxnSpPr>
          <p:cNvPr id="46" name="Connecteur droit avec flèche 148"/>
          <p:cNvCxnSpPr/>
          <p:nvPr/>
        </p:nvCxnSpPr>
        <p:spPr>
          <a:xfrm flipH="1">
            <a:off x="6792193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152"/>
          <p:cNvSpPr txBox="1"/>
          <p:nvPr/>
        </p:nvSpPr>
        <p:spPr>
          <a:xfrm>
            <a:off x="6892386" y="2933132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</a:t>
            </a:r>
            <a:r>
              <a:rPr lang="en-US" sz="1000" dirty="0" err="1" smtClean="0">
                <a:solidFill>
                  <a:srgbClr val="97A7AF"/>
                </a:solidFill>
              </a:rPr>
              <a:t>kdat</a:t>
            </a:r>
            <a:r>
              <a:rPr lang="en-US" sz="1000" dirty="0" smtClean="0">
                <a:solidFill>
                  <a:srgbClr val="97A7AF"/>
                </a:solidFill>
              </a:rPr>
              <a:t>)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20458" y="1534282"/>
            <a:ext cx="1231775" cy="94729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388429" y="1769793"/>
            <a:ext cx="1231775" cy="94729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ZoneTexte 152"/>
          <p:cNvSpPr txBox="1"/>
          <p:nvPr/>
        </p:nvSpPr>
        <p:spPr>
          <a:xfrm>
            <a:off x="6085303" y="2444246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…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700122" y="4413325"/>
            <a:ext cx="1273769" cy="97213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Debug Section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UID  #1234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Compatible UIDs: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2224" y="5618222"/>
            <a:ext cx="668324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buNone/>
            </a:pP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fo</a:t>
            </a:r>
            <a:r>
              <a:rPr lang="en-US" dirty="0"/>
              <a:t> file built on Kernel UID </a:t>
            </a:r>
            <a:r>
              <a:rPr lang="en-US" dirty="0">
                <a:latin typeface="Consolas" panose="020B0609020204030204" pitchFamily="49" charset="0"/>
              </a:rPr>
              <a:t>#1234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#ABDC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#5678</a:t>
            </a:r>
            <a:r>
              <a:rPr lang="en-US" dirty="0"/>
              <a:t> can be installed on this Kernel.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096389" y="4417767"/>
            <a:ext cx="494911" cy="98598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158042" y="4415365"/>
            <a:ext cx="861508" cy="98838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354979" y="4415366"/>
            <a:ext cx="740457" cy="98838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6761" y="4082954"/>
            <a:ext cx="344751" cy="303135"/>
            <a:chOff x="3528000" y="4663584"/>
            <a:chExt cx="344751" cy="303135"/>
          </a:xfrm>
        </p:grpSpPr>
        <p:sp>
          <p:nvSpPr>
            <p:cNvPr id="62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3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299589" y="4413326"/>
            <a:ext cx="87130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 Core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3" y="4785083"/>
            <a:ext cx="456454" cy="459496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231342" y="4123064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821</TotalTime>
  <Words>205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feature_portability_overview.png</vt:lpstr>
      <vt:lpstr>feature_portability_control_principle.png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177</cp:revision>
  <cp:lastPrinted>2019-09-26T12:34:57Z</cp:lastPrinted>
  <dcterms:created xsi:type="dcterms:W3CDTF">2021-11-16T13:20:32Z</dcterms:created>
  <dcterms:modified xsi:type="dcterms:W3CDTF">2022-05-04T12:44:19Z</dcterms:modified>
  <cp:category/>
</cp:coreProperties>
</file>