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5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75" autoAdjust="0"/>
  </p:normalViewPr>
  <p:slideViewPr>
    <p:cSldViewPr snapToGrid="0">
      <p:cViewPr>
        <p:scale>
          <a:sx n="100" d="100"/>
          <a:sy n="100" d="100"/>
        </p:scale>
        <p:origin x="954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AD7A-8B52-4CAF-8C0A-F545DDC60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F6F1C-0AF5-4CAD-A059-88F88E156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FC1E8-E09C-48A3-9D61-D187E107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C4C04-B341-40DF-AE4C-91118238B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DEEB4-09EE-4C2E-8662-9C092E6C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67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4865-75A1-4DAD-BBC6-C5178758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CD941-D223-4224-9DCB-6F1BB2F51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D82D8-31BE-476D-9492-36F4123C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CEE5C-93CB-4005-8B5B-96173BA1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533C4-744B-4ED9-A9A3-BE378083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49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681E7-F837-4F64-9BB8-42F1D5E46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E781F-E227-4CC0-BCB8-6A13ED3D6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0E8FF-4824-4DA7-A099-5673F81F4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9B440-1EFC-412A-BFEA-7F256D0D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80736-99D3-48F4-9625-32CBA9B7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41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B4AB-2ACD-4D36-9E26-4C108DF6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F204-B616-4B3F-88DE-B9607FF9D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9031F-406C-461B-AC2A-D6B0BEE1F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7AA01-5469-4B86-BD49-D9EABDB8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BD442-3189-4AE3-A972-49F6085D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27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A5BD-1949-4548-93F1-CDE529AD1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8555D-FFFA-453D-ACAB-6206186F6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D1FF9-B926-433C-B06C-FB64E5C8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0BA7E-57FB-4588-9A34-B9422F26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FFDA7-5351-4270-BE41-9CD2F959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90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AA3F8-7AD2-4A6C-AE51-D79A229E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792F2-2085-4737-8A00-EB52F14FA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8E3CE-BA15-45FF-BEF4-FB52DBF10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F647A-3903-44BA-8128-944BAAF74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1F688-F587-4E7A-9629-3C502352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13A7E-58AF-46B2-A4DA-E9FCB3FC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78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DEE0-906F-43A1-B94D-83EE2069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FBB4F-F248-4DFC-A6CE-7B9A43C69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AAB10-03B8-495A-93E6-6C140E343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6D015-D28A-4436-806E-BE0885729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1E6C3-7B55-4DC6-B3BE-5267F66AA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4863BF-F146-4BF9-82BE-D5C98465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2043F8-A70E-45E2-B246-AF3F81BA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8CE3B0-7C7B-4AEC-ABDD-C5C25CB2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57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1A695-9C4D-4596-92E8-E75C6B27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CC87F7-07CB-4214-8296-DD5FF904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715A1-6DA6-4A41-84F7-B50E9BA0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5EFE8-7FD1-4DF4-86A8-2A232A28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60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B95A67-71FC-4D0D-96F5-031CEF8E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3B286F-4DFF-4AA2-A347-FD17748F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1AD27-8C09-4D3D-BB5B-6B9760DD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90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E36D2-947E-47E4-A62D-FAD241D98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C2D84-9D6A-4AF9-BEA3-36066D34B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3A93F-9C78-4180-BC63-C9AA8406A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242FA-EA05-4ECF-A431-C99805AE8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8E84D-C6EA-4230-B34D-985C0C57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2D5FF-B1DD-4B28-866C-56DD45FB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49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EE94-FEDF-40D9-9699-99410C94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248A86-4CC2-453D-B05F-1C2B24E9A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0B450-7D9C-4243-81C2-1188B1712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96551-D478-465D-831C-96C8AF0C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4E524-0252-4AB0-90B5-B7CC3B24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F83BD-F807-4BA1-8BF1-CF413382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65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8F1C91-5049-47A4-A4D5-5A7BBE772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007B8-BBD7-438D-9DDC-5B6A646CE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C4E8A-F193-4D8B-B1C5-DAA70667F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B9D5-DAC7-4B08-8CEE-404A79EB8B50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C922C-A814-44FA-85E1-132D039C1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1AED9-B417-438B-B806-A1B241897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48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62">
            <a:extLst>
              <a:ext uri="{FF2B5EF4-FFF2-40B4-BE49-F238E27FC236}">
                <a16:creationId xmlns:a16="http://schemas.microsoft.com/office/drawing/2014/main" id="{3F6E10D4-26BB-4DCC-8CBA-55A4F2B5F5D3}"/>
              </a:ext>
            </a:extLst>
          </p:cNvPr>
          <p:cNvSpPr/>
          <p:nvPr/>
        </p:nvSpPr>
        <p:spPr>
          <a:xfrm>
            <a:off x="5442125" y="1405892"/>
            <a:ext cx="1929774" cy="1847844"/>
          </a:xfrm>
          <a:prstGeom prst="roundRect">
            <a:avLst>
              <a:gd name="adj" fmla="val 5059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lIns="0" tIns="0" rIns="0" bIns="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9" name="Rounded Rectangle 62">
            <a:extLst>
              <a:ext uri="{FF2B5EF4-FFF2-40B4-BE49-F238E27FC236}">
                <a16:creationId xmlns:a16="http://schemas.microsoft.com/office/drawing/2014/main" id="{49A2EAC0-FC35-4951-ABE9-F61076C2F8FB}"/>
              </a:ext>
            </a:extLst>
          </p:cNvPr>
          <p:cNvSpPr/>
          <p:nvPr/>
        </p:nvSpPr>
        <p:spPr>
          <a:xfrm>
            <a:off x="2334081" y="1405891"/>
            <a:ext cx="1929775" cy="1847841"/>
          </a:xfrm>
          <a:prstGeom prst="roundRect">
            <a:avLst>
              <a:gd name="adj" fmla="val 5059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lIns="0" tIns="0" rIns="0" bIns="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E0DBEBC-B1F4-42A5-AC52-02D36426541B}"/>
              </a:ext>
            </a:extLst>
          </p:cNvPr>
          <p:cNvSpPr txBox="1"/>
          <p:nvPr/>
        </p:nvSpPr>
        <p:spPr>
          <a:xfrm>
            <a:off x="2478254" y="2326710"/>
            <a:ext cx="845584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just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Array[]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7EDA9D7-C5F9-4836-B579-FBAAC861B1FD}"/>
              </a:ext>
            </a:extLst>
          </p:cNvPr>
          <p:cNvSpPr txBox="1"/>
          <p:nvPr/>
        </p:nvSpPr>
        <p:spPr>
          <a:xfrm>
            <a:off x="2338932" y="1467506"/>
            <a:ext cx="1929774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 Simulator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EB25632-8919-4305-BB0D-98CA57CE0AA9}"/>
              </a:ext>
            </a:extLst>
          </p:cNvPr>
          <p:cNvSpPr txBox="1"/>
          <p:nvPr/>
        </p:nvSpPr>
        <p:spPr>
          <a:xfrm>
            <a:off x="5437275" y="1470992"/>
            <a:ext cx="1929774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HIL Engine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BCC9EDE-B044-4A77-94F4-DBA1744111C3}"/>
              </a:ext>
            </a:extLst>
          </p:cNvPr>
          <p:cNvSpPr txBox="1"/>
          <p:nvPr/>
        </p:nvSpPr>
        <p:spPr>
          <a:xfrm>
            <a:off x="5484897" y="1891854"/>
            <a:ext cx="1929774" cy="24622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just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NativeInterface.refreshContent()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B2EC13D-5CC3-4BF8-87FD-901306AA03EE}"/>
              </a:ext>
            </a:extLst>
          </p:cNvPr>
          <p:cNvCxnSpPr>
            <a:cxnSpLocks/>
          </p:cNvCxnSpPr>
          <p:nvPr/>
        </p:nvCxnSpPr>
        <p:spPr>
          <a:xfrm flipH="1">
            <a:off x="4345504" y="1640522"/>
            <a:ext cx="1003234" cy="0"/>
          </a:xfrm>
          <a:prstGeom prst="line">
            <a:avLst/>
          </a:prstGeom>
          <a:noFill/>
          <a:ln w="28575" cap="flat" cmpd="sng" algn="ctr">
            <a:solidFill>
              <a:srgbClr val="EE502E"/>
            </a:solidFill>
            <a:prstDash val="solid"/>
          </a:ln>
          <a:effectLst/>
        </p:spPr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191D37A-293F-438C-B6D6-9F77DA823AD1}"/>
              </a:ext>
            </a:extLst>
          </p:cNvPr>
          <p:cNvGrpSpPr/>
          <p:nvPr/>
        </p:nvGrpSpPr>
        <p:grpSpPr>
          <a:xfrm rot="16200000">
            <a:off x="4623496" y="1535939"/>
            <a:ext cx="447823" cy="184150"/>
            <a:chOff x="10457377" y="-530545"/>
            <a:chExt cx="447823" cy="184150"/>
          </a:xfrm>
        </p:grpSpPr>
        <p:sp>
          <p:nvSpPr>
            <p:cNvPr id="100" name="Rounded Rectangle 154">
              <a:extLst>
                <a:ext uri="{FF2B5EF4-FFF2-40B4-BE49-F238E27FC236}">
                  <a16:creationId xmlns:a16="http://schemas.microsoft.com/office/drawing/2014/main" id="{4403E210-A794-4C6F-9B5C-28A004866A41}"/>
                </a:ext>
              </a:extLst>
            </p:cNvPr>
            <p:cNvSpPr/>
            <p:nvPr/>
          </p:nvSpPr>
          <p:spPr>
            <a:xfrm>
              <a:off x="10715394" y="-530545"/>
              <a:ext cx="189806" cy="184150"/>
            </a:xfrm>
            <a:prstGeom prst="roundRect">
              <a:avLst>
                <a:gd name="adj" fmla="val 50000"/>
              </a:avLst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01" name="Rounded Rectangle 155">
              <a:extLst>
                <a:ext uri="{FF2B5EF4-FFF2-40B4-BE49-F238E27FC236}">
                  <a16:creationId xmlns:a16="http://schemas.microsoft.com/office/drawing/2014/main" id="{20773007-BBB4-4639-905B-8DEDC04824C3}"/>
                </a:ext>
              </a:extLst>
            </p:cNvPr>
            <p:cNvSpPr/>
            <p:nvPr/>
          </p:nvSpPr>
          <p:spPr>
            <a:xfrm>
              <a:off x="10457377" y="-530545"/>
              <a:ext cx="184298" cy="184150"/>
            </a:xfrm>
            <a:prstGeom prst="roundRect">
              <a:avLst>
                <a:gd name="adj" fmla="val 50000"/>
              </a:avLst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987EC9B2-5AC1-40E7-86AC-B5FBE31921CB}"/>
                </a:ext>
              </a:extLst>
            </p:cNvPr>
            <p:cNvGrpSpPr/>
            <p:nvPr/>
          </p:nvGrpSpPr>
          <p:grpSpPr>
            <a:xfrm>
              <a:off x="10551219" y="-476518"/>
              <a:ext cx="259078" cy="67730"/>
              <a:chOff x="8400978" y="2415564"/>
              <a:chExt cx="259078" cy="67730"/>
            </a:xfrm>
          </p:grpSpPr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DC2D8D3F-2563-4883-81DC-395F453972B0}"/>
                  </a:ext>
                </a:extLst>
              </p:cNvPr>
              <p:cNvCxnSpPr/>
              <p:nvPr/>
            </p:nvCxnSpPr>
            <p:spPr>
              <a:xfrm>
                <a:off x="8660056" y="2478181"/>
                <a:ext cx="0" cy="5113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EE502E">
                    <a:shade val="95000"/>
                    <a:satMod val="105000"/>
                  </a:srgbClr>
                </a:solidFill>
                <a:prstDash val="solid"/>
                <a:headEnd type="none" w="med" len="sm"/>
                <a:tailEnd type="arrow" w="lg" len="sm"/>
              </a:ln>
              <a:effectLst/>
            </p:spPr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18BBE7D9-F636-4D0E-973F-D6C0F933D354}"/>
                  </a:ext>
                </a:extLst>
              </p:cNvPr>
              <p:cNvCxnSpPr/>
              <p:nvPr/>
            </p:nvCxnSpPr>
            <p:spPr>
              <a:xfrm flipV="1">
                <a:off x="8400978" y="2415564"/>
                <a:ext cx="0" cy="5973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EE502E">
                    <a:shade val="95000"/>
                    <a:satMod val="105000"/>
                  </a:srgbClr>
                </a:solidFill>
                <a:prstDash val="solid"/>
                <a:headEnd type="none" w="med" len="sm"/>
                <a:tailEnd type="arrow" w="lg" len="sm"/>
              </a:ln>
              <a:effectLst/>
            </p:spPr>
          </p:cxnSp>
        </p:grp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C4132FCE-9D54-48FA-AFB2-12C11887095B}"/>
              </a:ext>
            </a:extLst>
          </p:cNvPr>
          <p:cNvSpPr txBox="1"/>
          <p:nvPr/>
        </p:nvSpPr>
        <p:spPr>
          <a:xfrm>
            <a:off x="4447011" y="1785317"/>
            <a:ext cx="846103" cy="2308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lvl="0" defTabSz="914377">
              <a:defRPr/>
            </a:pPr>
            <a:r>
              <a:rPr lang="en-US" sz="900" kern="0" dirty="0">
                <a:solidFill>
                  <a:srgbClr val="EE502E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Socket based</a:t>
            </a:r>
          </a:p>
        </p:txBody>
      </p:sp>
      <p:sp>
        <p:nvSpPr>
          <p:cNvPr id="26" name="Rounded Rectangle 109">
            <a:extLst>
              <a:ext uri="{FF2B5EF4-FFF2-40B4-BE49-F238E27FC236}">
                <a16:creationId xmlns:a16="http://schemas.microsoft.com/office/drawing/2014/main" id="{ED597497-F806-44D9-9C1B-2063A69851DF}"/>
              </a:ext>
            </a:extLst>
          </p:cNvPr>
          <p:cNvSpPr/>
          <p:nvPr/>
        </p:nvSpPr>
        <p:spPr>
          <a:xfrm>
            <a:off x="3166995" y="2346487"/>
            <a:ext cx="864000" cy="2880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ap="flat" cmpd="sng" algn="ctr">
            <a:solidFill>
              <a:srgbClr val="CBD3D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BB0A40-952D-404A-AFF7-952D2D443F4C}"/>
              </a:ext>
            </a:extLst>
          </p:cNvPr>
          <p:cNvCxnSpPr>
            <a:cxnSpLocks/>
          </p:cNvCxnSpPr>
          <p:nvPr/>
        </p:nvCxnSpPr>
        <p:spPr>
          <a:xfrm>
            <a:off x="3455920" y="2346487"/>
            <a:ext cx="0" cy="288000"/>
          </a:xfrm>
          <a:prstGeom prst="line">
            <a:avLst/>
          </a:prstGeom>
          <a:noFill/>
          <a:ln w="12700" cap="flat" cmpd="sng" algn="ctr">
            <a:solidFill>
              <a:srgbClr val="CBD3D7">
                <a:lumMod val="50000"/>
              </a:srgbClr>
            </a:solidFill>
            <a:prstDash val="soli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D6C790A-41BF-40E7-9225-095D3DC539D3}"/>
              </a:ext>
            </a:extLst>
          </p:cNvPr>
          <p:cNvCxnSpPr>
            <a:cxnSpLocks/>
          </p:cNvCxnSpPr>
          <p:nvPr/>
        </p:nvCxnSpPr>
        <p:spPr>
          <a:xfrm>
            <a:off x="3744273" y="2346487"/>
            <a:ext cx="0" cy="288000"/>
          </a:xfrm>
          <a:prstGeom prst="line">
            <a:avLst/>
          </a:prstGeom>
          <a:noFill/>
          <a:ln w="12700" cap="flat" cmpd="sng" algn="ctr">
            <a:solidFill>
              <a:srgbClr val="CBD3D7">
                <a:lumMod val="50000"/>
              </a:srgbClr>
            </a:solidFill>
            <a:prstDash val="solid"/>
          </a:ln>
          <a:effectLst/>
        </p:spPr>
      </p:cxnSp>
      <p:sp>
        <p:nvSpPr>
          <p:cNvPr id="35" name="Rounded Rectangle 109">
            <a:extLst>
              <a:ext uri="{FF2B5EF4-FFF2-40B4-BE49-F238E27FC236}">
                <a16:creationId xmlns:a16="http://schemas.microsoft.com/office/drawing/2014/main" id="{E943B2D0-A1D1-45B1-A523-B42313FB6552}"/>
              </a:ext>
            </a:extLst>
          </p:cNvPr>
          <p:cNvSpPr/>
          <p:nvPr/>
        </p:nvSpPr>
        <p:spPr>
          <a:xfrm>
            <a:off x="5705953" y="2343001"/>
            <a:ext cx="864000" cy="2880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ap="flat" cmpd="sng" algn="ctr">
            <a:solidFill>
              <a:srgbClr val="CBD3D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708867B-763F-4355-89FB-E54C5B2EB8C5}"/>
              </a:ext>
            </a:extLst>
          </p:cNvPr>
          <p:cNvCxnSpPr>
            <a:cxnSpLocks/>
          </p:cNvCxnSpPr>
          <p:nvPr/>
        </p:nvCxnSpPr>
        <p:spPr>
          <a:xfrm>
            <a:off x="5994878" y="2343001"/>
            <a:ext cx="0" cy="288000"/>
          </a:xfrm>
          <a:prstGeom prst="line">
            <a:avLst/>
          </a:prstGeom>
          <a:noFill/>
          <a:ln w="12700" cap="flat" cmpd="sng" algn="ctr">
            <a:solidFill>
              <a:srgbClr val="CBD3D7">
                <a:lumMod val="50000"/>
              </a:srgbClr>
            </a:solidFill>
            <a:prstDash val="soli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4BDA4A1-ED7A-42CB-8098-20CFAF9B0C3D}"/>
              </a:ext>
            </a:extLst>
          </p:cNvPr>
          <p:cNvCxnSpPr>
            <a:cxnSpLocks/>
          </p:cNvCxnSpPr>
          <p:nvPr/>
        </p:nvCxnSpPr>
        <p:spPr>
          <a:xfrm>
            <a:off x="5706525" y="2343001"/>
            <a:ext cx="0" cy="288000"/>
          </a:xfrm>
          <a:prstGeom prst="line">
            <a:avLst/>
          </a:prstGeom>
          <a:noFill/>
          <a:ln w="12700" cap="flat" cmpd="sng" algn="ctr">
            <a:solidFill>
              <a:srgbClr val="CBD3D7">
                <a:lumMod val="50000"/>
              </a:srgbClr>
            </a:solidFill>
            <a:prstDash val="soli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B8D810B-F215-4FEA-9113-881C5AE0EC06}"/>
              </a:ext>
            </a:extLst>
          </p:cNvPr>
          <p:cNvCxnSpPr>
            <a:cxnSpLocks/>
          </p:cNvCxnSpPr>
          <p:nvPr/>
        </p:nvCxnSpPr>
        <p:spPr>
          <a:xfrm>
            <a:off x="6283231" y="2343001"/>
            <a:ext cx="0" cy="288000"/>
          </a:xfrm>
          <a:prstGeom prst="line">
            <a:avLst/>
          </a:prstGeom>
          <a:noFill/>
          <a:ln w="12700" cap="flat" cmpd="sng" algn="ctr">
            <a:solidFill>
              <a:srgbClr val="CBD3D7">
                <a:lumMod val="50000"/>
              </a:srgbClr>
            </a:solidFill>
            <a:prstDash val="solid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F5B3509-4A49-43FF-B527-005A312B1327}"/>
              </a:ext>
            </a:extLst>
          </p:cNvPr>
          <p:cNvSpPr txBox="1"/>
          <p:nvPr/>
        </p:nvSpPr>
        <p:spPr>
          <a:xfrm>
            <a:off x="5484897" y="2835767"/>
            <a:ext cx="1929774" cy="24622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just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NativeInterface.flushContent()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82E77340-14C3-425A-B931-6BE4AE6FE3D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3581954" y="2138075"/>
            <a:ext cx="2555999" cy="204926"/>
          </a:xfrm>
          <a:prstGeom prst="bentConnector2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2395E8-2EA8-44DC-8976-72E3456B703D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3598995" y="2138451"/>
            <a:ext cx="0" cy="208036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3F7055E-BEC0-450D-9057-4FB6F05607B7}"/>
              </a:ext>
            </a:extLst>
          </p:cNvPr>
          <p:cNvCxnSpPr>
            <a:cxnSpLocks/>
            <a:endCxn id="35" idx="2"/>
          </p:cNvCxnSpPr>
          <p:nvPr/>
        </p:nvCxnSpPr>
        <p:spPr>
          <a:xfrm flipH="1" flipV="1">
            <a:off x="6137953" y="2631001"/>
            <a:ext cx="852" cy="204846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372A16C3-05D3-4FB6-9119-4F7E92A3A281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>
            <a:off x="3598996" y="2634487"/>
            <a:ext cx="2554155" cy="201280"/>
          </a:xfrm>
          <a:prstGeom prst="bentConnector2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06828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Benjamin Alix</cp:lastModifiedBy>
  <cp:revision>34</cp:revision>
  <dcterms:created xsi:type="dcterms:W3CDTF">2020-03-19T18:06:51Z</dcterms:created>
  <dcterms:modified xsi:type="dcterms:W3CDTF">2021-11-03T14:02:23Z</dcterms:modified>
</cp:coreProperties>
</file>