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60" r:id="rId1"/>
    <p:sldMasterId id="2147483750" r:id="rId2"/>
    <p:sldMasterId id="2147483789" r:id="rId3"/>
    <p:sldMasterId id="2147483811" r:id="rId4"/>
  </p:sldMasterIdLst>
  <p:notesMasterIdLst>
    <p:notesMasterId r:id="rId6"/>
  </p:notesMasterIdLst>
  <p:handoutMasterIdLst>
    <p:handoutMasterId r:id="rId7"/>
  </p:handoutMasterIdLst>
  <p:sldIdLst>
    <p:sldId id="306" r:id="rId5"/>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érôme Leroux" initials="JL" lastIdx="10" clrIdx="0">
    <p:extLst/>
  </p:cmAuthor>
  <p:cmAuthor id="2" name="Rémy Louedec"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6D76"/>
    <a:srgbClr val="71B84D"/>
    <a:srgbClr val="EE502E"/>
    <a:srgbClr val="00AEC7"/>
    <a:srgbClr val="A9B1B5"/>
    <a:srgbClr val="FFA300"/>
    <a:srgbClr val="E64213"/>
    <a:srgbClr val="FFC845"/>
    <a:srgbClr val="E5E9EB"/>
    <a:srgbClr val="463A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81" autoAdjust="0"/>
    <p:restoredTop sz="96646" autoAdjust="0"/>
  </p:normalViewPr>
  <p:slideViewPr>
    <p:cSldViewPr>
      <p:cViewPr>
        <p:scale>
          <a:sx n="81" d="100"/>
          <a:sy n="81" d="100"/>
        </p:scale>
        <p:origin x="856" y="15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105" d="100"/>
          <a:sy n="105" d="100"/>
        </p:scale>
        <p:origin x="436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latin typeface="Calibri Regular" charset="0"/>
              </a:rPr>
              <a:t>ddddd</a:t>
            </a:r>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8231F4-865A-3043-956B-D8F8DAEB626F}" type="datetime1">
              <a:rPr lang="fr-FR" smtClean="0">
                <a:latin typeface="Calibri Regular" charset="0"/>
              </a:rPr>
              <a:t>29/09/2020</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atin typeface="Calibri Regular" charset="0"/>
              </a:rPr>
              <a:t>dddddd</a:t>
            </a:r>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r>
              <a:rPr lang="en-US"/>
              <a:t>ddddd</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D125E8DA-58CB-F841-A404-E11EC1E2C988}" type="datetime1">
              <a:rPr lang="fr-FR" smtClean="0"/>
              <a:t>29/09/2020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r>
              <a:rPr lang="en-US"/>
              <a:t>dddddd</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11.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 Id="rId3" Type="http://schemas.openxmlformats.org/officeDocument/2006/relationships/image" Target="../media/image11.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Master" Target="../slideMasters/slideMaster4.xml"/><Relationship Id="rId2" Type="http://schemas.openxmlformats.org/officeDocument/2006/relationships/image" Target="../media/image5.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2.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0.png"/><Relationship Id="rId3"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 Chapter / Title_subtitle">
    <p:spTree>
      <p:nvGrpSpPr>
        <p:cNvPr id="1" name=""/>
        <p:cNvGrpSpPr/>
        <p:nvPr/>
      </p:nvGrpSpPr>
      <p:grpSpPr>
        <a:xfrm>
          <a:off x="0" y="0"/>
          <a:ext cx="0" cy="0"/>
          <a:chOff x="0" y="0"/>
          <a:chExt cx="0" cy="0"/>
        </a:xfrm>
      </p:grpSpPr>
      <p:sp>
        <p:nvSpPr>
          <p:cNvPr id="2"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89839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10601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 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duce Page">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81995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gal - Disclaimer">
    <p:spTree>
      <p:nvGrpSpPr>
        <p:cNvPr id="1" name=""/>
        <p:cNvGrpSpPr/>
        <p:nvPr/>
      </p:nvGrpSpPr>
      <p:grpSpPr>
        <a:xfrm>
          <a:off x="0" y="0"/>
          <a:ext cx="0" cy="0"/>
          <a:chOff x="0" y="0"/>
          <a:chExt cx="0" cy="0"/>
        </a:xfrm>
      </p:grpSpPr>
      <p:sp>
        <p:nvSpPr>
          <p:cNvPr id="6" name="Rectangle 5"/>
          <p:cNvSpPr/>
          <p:nvPr userDrawn="1"/>
        </p:nvSpPr>
        <p:spPr>
          <a:xfrm>
            <a:off x="1031082" y="1556791"/>
            <a:ext cx="10129837" cy="461665"/>
          </a:xfrm>
          <a:prstGeom prst="rect">
            <a:avLst/>
          </a:prstGeom>
        </p:spPr>
        <p:txBody>
          <a:bodyPr wrap="square">
            <a:spAutoFit/>
          </a:bodyPr>
          <a:lstStyle/>
          <a:p>
            <a:pPr algn="ctr"/>
            <a:r>
              <a:rPr lang="en-US" sz="2400" b="0" i="0" dirty="0">
                <a:latin typeface="Source Sans Pro" charset="0"/>
                <a:ea typeface="Source Sans Pro" charset="0"/>
                <a:cs typeface="Source Sans Pro" charset="0"/>
              </a:rPr>
              <a:t>DISCLAIMER</a:t>
            </a:r>
          </a:p>
        </p:txBody>
      </p:sp>
      <p:sp>
        <p:nvSpPr>
          <p:cNvPr id="10" name="TextBox 9"/>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a:p>
            <a:pPr marL="0" algn="ctr" defTabSz="914377" rtl="0" eaLnBrk="1" latinLnBrk="0" hangingPunct="1">
              <a:spcBef>
                <a:spcPts val="0"/>
              </a:spcBef>
              <a:spcAft>
                <a:spcPts val="600"/>
              </a:spcAft>
            </a:pPr>
            <a:endParaRPr lang="fr-FR" sz="1400" b="0" i="0" kern="1200" spc="0" dirty="0">
              <a:ln>
                <a:noFill/>
              </a:ln>
              <a:solidFill>
                <a:schemeClr val="tx2"/>
              </a:solidFill>
              <a:latin typeface="Source Sans Pro Light" charset="0"/>
              <a:ea typeface="Source Sans Pro Light" charset="0"/>
              <a:cs typeface="Source Sans Pro Light" charset="0"/>
            </a:endParaRPr>
          </a:p>
        </p:txBody>
      </p:sp>
      <p:cxnSp>
        <p:nvCxnSpPr>
          <p:cNvPr id="11" name="Straight Connector 10"/>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44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aphic Chapter / Title_subtitle">
    <p:spTree>
      <p:nvGrpSpPr>
        <p:cNvPr id="1" name=""/>
        <p:cNvGrpSpPr/>
        <p:nvPr/>
      </p:nvGrpSpPr>
      <p:grpSpPr>
        <a:xfrm>
          <a:off x="0" y="0"/>
          <a:ext cx="0" cy="0"/>
          <a:chOff x="0" y="0"/>
          <a:chExt cx="0" cy="0"/>
        </a:xfrm>
      </p:grpSpPr>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bg>
      <p:bgPr>
        <a:solidFill>
          <a:schemeClr val="bg1"/>
        </a:solid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609600" y="1340768"/>
            <a:ext cx="10972800" cy="4785395"/>
          </a:xfrm>
          <a:prstGeom prst="rect">
            <a:avLst/>
          </a:prstGeom>
        </p:spPr>
        <p:txBody>
          <a:bodyPr/>
          <a:lstStyle>
            <a:lvl1pPr marL="0" indent="0">
              <a:buNone/>
              <a:defRPr>
                <a:solidFill>
                  <a:schemeClr val="tx2"/>
                </a:solidFill>
              </a:defRPr>
            </a:lvl1pPr>
            <a:lvl3pPr>
              <a:defRPr sz="1600"/>
            </a:lvl3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5" name="Titre 4"/>
          <p:cNvSpPr>
            <a:spLocks noGrp="1"/>
          </p:cNvSpPr>
          <p:nvPr>
            <p:ph type="title"/>
          </p:nvPr>
        </p:nvSpPr>
        <p:spPr>
          <a:xfrm>
            <a:off x="609600" y="274649"/>
            <a:ext cx="10972800" cy="922115"/>
          </a:xfrm>
          <a:prstGeom prst="rect">
            <a:avLst/>
          </a:prstGeom>
        </p:spPr>
        <p:txBody>
          <a:bodyPr/>
          <a:lstStyle/>
          <a:p>
            <a:r>
              <a:rPr lang="en-US"/>
              <a:t>Click to edit Master title style</a:t>
            </a:r>
            <a:endParaRPr lang="fr-FR" dirty="0"/>
          </a:p>
        </p:txBody>
      </p:sp>
      <p:sp>
        <p:nvSpPr>
          <p:cNvPr id="22" name="Date Placeholder 21"/>
          <p:cNvSpPr>
            <a:spLocks noGrp="1"/>
          </p:cNvSpPr>
          <p:nvPr>
            <p:ph type="dt" sz="half" idx="10"/>
          </p:nvPr>
        </p:nvSpPr>
        <p:spPr>
          <a:xfrm>
            <a:off x="609600" y="6344628"/>
            <a:ext cx="2592288" cy="268139"/>
          </a:xfrm>
          <a:prstGeom prst="rect">
            <a:avLst/>
          </a:prstGeom>
        </p:spPr>
        <p:txBody>
          <a:bodyPr/>
          <a:lstStyle/>
          <a:p>
            <a:fld id="{198ED07F-DFCB-4ABE-A311-845A3D30E5DB}" type="datetime7">
              <a:rPr lang="en-US" smtClean="0"/>
              <a:t>Sep-20</a:t>
            </a:fld>
            <a:endParaRPr lang="en-US" dirty="0"/>
          </a:p>
        </p:txBody>
      </p:sp>
      <p:sp>
        <p:nvSpPr>
          <p:cNvPr id="24" name="Slide Number Placeholder 23"/>
          <p:cNvSpPr>
            <a:spLocks noGrp="1"/>
          </p:cNvSpPr>
          <p:nvPr>
            <p:ph type="sldNum" sz="quarter" idx="12"/>
          </p:nvPr>
        </p:nvSpPr>
        <p:spPr>
          <a:xfrm>
            <a:off x="10922000" y="6344627"/>
            <a:ext cx="660400" cy="268139"/>
          </a:xfrm>
          <a:prstGeom prst="rect">
            <a:avLst/>
          </a:prstGeom>
        </p:spPr>
        <p:txBody>
          <a:bodyPr/>
          <a:lstStyle/>
          <a:p>
            <a:fld id="{23812E9D-E9B0-4B65-9D5D-15A6863C0BC0}" type="slidenum">
              <a:rPr lang="en-US" smtClean="0"/>
              <a:pPr/>
              <a:t>‹#›</a:t>
            </a:fld>
            <a:endParaRPr lang="en-US" dirty="0"/>
          </a:p>
        </p:txBody>
      </p:sp>
      <p:pic>
        <p:nvPicPr>
          <p:cNvPr id="25" name="Picture 2" descr="C:\Users\cmorineau\Marketing-Private\Marcom\Graphics\Artwork_Corp\Logos\Logo-microej-grey-h5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327916" y="6398415"/>
            <a:ext cx="1536169" cy="214349"/>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11"/>
          <p:cNvSpPr>
            <a:spLocks noGrp="1"/>
          </p:cNvSpPr>
          <p:nvPr>
            <p:ph type="ftr" sz="quarter" idx="3"/>
          </p:nvPr>
        </p:nvSpPr>
        <p:spPr>
          <a:xfrm>
            <a:off x="7677151" y="6343650"/>
            <a:ext cx="3187700" cy="271463"/>
          </a:xfrm>
          <a:prstGeom prst="rect">
            <a:avLst/>
          </a:prstGeom>
        </p:spPr>
        <p:txBody>
          <a:bodyPr vert="horz" lIns="91440" tIns="45720" rIns="91440" bIns="45720" rtlCol="0" anchor="b" anchorCtr="0"/>
          <a:lstStyle>
            <a:lvl1pPr algn="ctr">
              <a:defRPr lang="en-US" sz="1000" b="0" i="0" cap="none" spc="38" smtClean="0">
                <a:ln w="13500">
                  <a:noFill/>
                  <a:prstDash val="solid"/>
                </a:ln>
                <a:solidFill>
                  <a:schemeClr val="tx2">
                    <a:alpha val="95000"/>
                  </a:schemeClr>
                </a:solidFill>
                <a:effectLst/>
                <a:ea typeface="Calibri Regular" charset="0"/>
                <a:cs typeface="Calibri Regular" charset="0"/>
              </a:defRPr>
            </a:lvl1pPr>
          </a:lstStyle>
          <a:p>
            <a:r>
              <a:rPr lang="en-US"/>
              <a:t>© IS2T S.A. 2016. All rights reserved.</a:t>
            </a:r>
            <a:endParaRPr lang="en-US" dirty="0"/>
          </a:p>
        </p:txBody>
      </p:sp>
    </p:spTree>
    <p:extLst>
      <p:ext uri="{BB962C8B-B14F-4D97-AF65-F5344CB8AC3E}">
        <p14:creationId xmlns:p14="http://schemas.microsoft.com/office/powerpoint/2010/main" val="764437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 SubChapter / Title ">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12292461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6470889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0245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2451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94942612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405226"/>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4705393"/>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241333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142178"/>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5178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840521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5352424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695489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36161691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2128937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05162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722346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5836860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5828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lines_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1660119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38686342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23159485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31061603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5827580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86088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50107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289756346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368199"/>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88992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75065523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97775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12896859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463992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9445456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42781669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2535379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75333690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89864123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900213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9853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162287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247928284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192514322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388317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9.xml"/><Relationship Id="rId20" Type="http://schemas.openxmlformats.org/officeDocument/2006/relationships/slideLayout" Target="../slideLayouts/slideLayout40.xml"/><Relationship Id="rId21" Type="http://schemas.openxmlformats.org/officeDocument/2006/relationships/slideLayout" Target="../slideLayouts/slideLayout41.xml"/><Relationship Id="rId22" Type="http://schemas.openxmlformats.org/officeDocument/2006/relationships/theme" Target="../theme/theme2.xml"/><Relationship Id="rId23" Type="http://schemas.openxmlformats.org/officeDocument/2006/relationships/image" Target="../media/image4.png"/><Relationship Id="rId24" Type="http://schemas.openxmlformats.org/officeDocument/2006/relationships/image" Target="../media/image1.png"/><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Relationship Id="rId17" Type="http://schemas.openxmlformats.org/officeDocument/2006/relationships/slideLayout" Target="../slideLayouts/slideLayout37.xml"/><Relationship Id="rId18" Type="http://schemas.openxmlformats.org/officeDocument/2006/relationships/slideLayout" Target="../slideLayouts/slideLayout38.xml"/><Relationship Id="rId19" Type="http://schemas.openxmlformats.org/officeDocument/2006/relationships/slideLayout" Target="../slideLayouts/slideLayout39.xml"/><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slideLayout" Target="../slideLayouts/slideLayout23.xml"/><Relationship Id="rId4" Type="http://schemas.openxmlformats.org/officeDocument/2006/relationships/slideLayout" Target="../slideLayouts/slideLayout24.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50.xml"/><Relationship Id="rId20" Type="http://schemas.openxmlformats.org/officeDocument/2006/relationships/slideLayout" Target="../slideLayouts/slideLayout61.xml"/><Relationship Id="rId21" Type="http://schemas.openxmlformats.org/officeDocument/2006/relationships/slideLayout" Target="../slideLayouts/slideLayout62.xml"/><Relationship Id="rId22" Type="http://schemas.openxmlformats.org/officeDocument/2006/relationships/theme" Target="../theme/theme3.xml"/><Relationship Id="rId23" Type="http://schemas.openxmlformats.org/officeDocument/2006/relationships/image" Target="../media/image4.png"/><Relationship Id="rId24" Type="http://schemas.openxmlformats.org/officeDocument/2006/relationships/image" Target="../media/image1.png"/><Relationship Id="rId10" Type="http://schemas.openxmlformats.org/officeDocument/2006/relationships/slideLayout" Target="../slideLayouts/slideLayout51.xml"/><Relationship Id="rId11" Type="http://schemas.openxmlformats.org/officeDocument/2006/relationships/slideLayout" Target="../slideLayouts/slideLayout52.xml"/><Relationship Id="rId12" Type="http://schemas.openxmlformats.org/officeDocument/2006/relationships/slideLayout" Target="../slideLayouts/slideLayout53.xml"/><Relationship Id="rId13" Type="http://schemas.openxmlformats.org/officeDocument/2006/relationships/slideLayout" Target="../slideLayouts/slideLayout54.xml"/><Relationship Id="rId14" Type="http://schemas.openxmlformats.org/officeDocument/2006/relationships/slideLayout" Target="../slideLayouts/slideLayout55.xml"/><Relationship Id="rId15" Type="http://schemas.openxmlformats.org/officeDocument/2006/relationships/slideLayout" Target="../slideLayouts/slideLayout56.xml"/><Relationship Id="rId16" Type="http://schemas.openxmlformats.org/officeDocument/2006/relationships/slideLayout" Target="../slideLayouts/slideLayout57.xml"/><Relationship Id="rId17" Type="http://schemas.openxmlformats.org/officeDocument/2006/relationships/slideLayout" Target="../slideLayouts/slideLayout58.xml"/><Relationship Id="rId18" Type="http://schemas.openxmlformats.org/officeDocument/2006/relationships/slideLayout" Target="../slideLayouts/slideLayout59.xml"/><Relationship Id="rId19" Type="http://schemas.openxmlformats.org/officeDocument/2006/relationships/slideLayout" Target="../slideLayouts/slideLayout60.xml"/><Relationship Id="rId1" Type="http://schemas.openxmlformats.org/officeDocument/2006/relationships/slideLayout" Target="../slideLayouts/slideLayout42.xml"/><Relationship Id="rId2" Type="http://schemas.openxmlformats.org/officeDocument/2006/relationships/slideLayout" Target="../slideLayouts/slideLayout43.xml"/><Relationship Id="rId3" Type="http://schemas.openxmlformats.org/officeDocument/2006/relationships/slideLayout" Target="../slideLayouts/slideLayout44.xml"/><Relationship Id="rId4" Type="http://schemas.openxmlformats.org/officeDocument/2006/relationships/slideLayout" Target="../slideLayouts/slideLayout45.xml"/><Relationship Id="rId5" Type="http://schemas.openxmlformats.org/officeDocument/2006/relationships/slideLayout" Target="../slideLayouts/slideLayout46.xml"/><Relationship Id="rId6" Type="http://schemas.openxmlformats.org/officeDocument/2006/relationships/slideLayout" Target="../slideLayouts/slideLayout47.xml"/><Relationship Id="rId7" Type="http://schemas.openxmlformats.org/officeDocument/2006/relationships/slideLayout" Target="../slideLayouts/slideLayout48.xml"/><Relationship Id="rId8" Type="http://schemas.openxmlformats.org/officeDocument/2006/relationships/slideLayout" Target="../slideLayouts/slideLayout49.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71.xml"/><Relationship Id="rId20" Type="http://schemas.openxmlformats.org/officeDocument/2006/relationships/slideLayout" Target="../slideLayouts/slideLayout82.xml"/><Relationship Id="rId21" Type="http://schemas.openxmlformats.org/officeDocument/2006/relationships/slideLayout" Target="../slideLayouts/slideLayout83.xml"/><Relationship Id="rId22" Type="http://schemas.openxmlformats.org/officeDocument/2006/relationships/theme" Target="../theme/theme4.xml"/><Relationship Id="rId23" Type="http://schemas.openxmlformats.org/officeDocument/2006/relationships/image" Target="../media/image4.png"/><Relationship Id="rId24" Type="http://schemas.openxmlformats.org/officeDocument/2006/relationships/image" Target="../media/image1.png"/><Relationship Id="rId10" Type="http://schemas.openxmlformats.org/officeDocument/2006/relationships/slideLayout" Target="../slideLayouts/slideLayout72.xml"/><Relationship Id="rId11" Type="http://schemas.openxmlformats.org/officeDocument/2006/relationships/slideLayout" Target="../slideLayouts/slideLayout73.xml"/><Relationship Id="rId12" Type="http://schemas.openxmlformats.org/officeDocument/2006/relationships/slideLayout" Target="../slideLayouts/slideLayout74.xml"/><Relationship Id="rId13" Type="http://schemas.openxmlformats.org/officeDocument/2006/relationships/slideLayout" Target="../slideLayouts/slideLayout75.xml"/><Relationship Id="rId14" Type="http://schemas.openxmlformats.org/officeDocument/2006/relationships/slideLayout" Target="../slideLayouts/slideLayout76.xml"/><Relationship Id="rId15" Type="http://schemas.openxmlformats.org/officeDocument/2006/relationships/slideLayout" Target="../slideLayouts/slideLayout77.xml"/><Relationship Id="rId16" Type="http://schemas.openxmlformats.org/officeDocument/2006/relationships/slideLayout" Target="../slideLayouts/slideLayout78.xml"/><Relationship Id="rId17" Type="http://schemas.openxmlformats.org/officeDocument/2006/relationships/slideLayout" Target="../slideLayouts/slideLayout79.xml"/><Relationship Id="rId18" Type="http://schemas.openxmlformats.org/officeDocument/2006/relationships/slideLayout" Target="../slideLayouts/slideLayout80.xml"/><Relationship Id="rId19" Type="http://schemas.openxmlformats.org/officeDocument/2006/relationships/slideLayout" Target="../slideLayouts/slideLayout81.xml"/><Relationship Id="rId1" Type="http://schemas.openxmlformats.org/officeDocument/2006/relationships/slideLayout" Target="../slideLayouts/slideLayout63.xml"/><Relationship Id="rId2" Type="http://schemas.openxmlformats.org/officeDocument/2006/relationships/slideLayout" Target="../slideLayouts/slideLayout64.xml"/><Relationship Id="rId3" Type="http://schemas.openxmlformats.org/officeDocument/2006/relationships/slideLayout" Target="../slideLayouts/slideLayout65.xml"/><Relationship Id="rId4" Type="http://schemas.openxmlformats.org/officeDocument/2006/relationships/slideLayout" Target="../slideLayouts/slideLayout66.xml"/><Relationship Id="rId5" Type="http://schemas.openxmlformats.org/officeDocument/2006/relationships/slideLayout" Target="../slideLayouts/slideLayout67.xml"/><Relationship Id="rId6" Type="http://schemas.openxmlformats.org/officeDocument/2006/relationships/slideLayout" Target="../slideLayouts/slideLayout68.xml"/><Relationship Id="rId7" Type="http://schemas.openxmlformats.org/officeDocument/2006/relationships/slideLayout" Target="../slideLayouts/slideLayout69.xml"/><Relationship Id="rId8"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 xmlns:a16="http://schemas.microsoft.com/office/drawing/2014/main" id="{D6A5EA0A-9DA9-564F-8F7D-CF263DB84C39}"/>
              </a:ext>
            </a:extLst>
          </p:cNvPr>
          <p:cNvSpPr txBox="1">
            <a:spLocks/>
          </p:cNvSpPr>
          <p:nvPr userDrawn="1"/>
        </p:nvSpPr>
        <p:spPr>
          <a:xfrm>
            <a:off x="11164442" y="6315917"/>
            <a:ext cx="460419" cy="109686"/>
          </a:xfrm>
          <a:prstGeom prst="rect">
            <a:avLst/>
          </a:prstGeom>
        </p:spPr>
        <p:txBody>
          <a:bodyPr vert="horz" lIns="0" tIns="0" rIns="0" bIns="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Tree>
    <p:extLst>
      <p:ext uri="{BB962C8B-B14F-4D97-AF65-F5344CB8AC3E}">
        <p14:creationId xmlns:p14="http://schemas.microsoft.com/office/powerpoint/2010/main" val="1397392708"/>
      </p:ext>
    </p:extLst>
  </p:cSld>
  <p:clrMap bg1="lt1" tx1="dk1" bg2="lt2" tx2="dk2" accent1="accent1" accent2="accent2" accent3="accent3" accent4="accent4" accent5="accent5" accent6="accent6" hlink="hlink" folHlink="folHlink"/>
  <p:sldLayoutIdLst>
    <p:sldLayoutId id="2147483697" r:id="rId1"/>
    <p:sldLayoutId id="2147483701" r:id="rId2"/>
    <p:sldLayoutId id="2147483710" r:id="rId3"/>
    <p:sldLayoutId id="2147483713" r:id="rId4"/>
    <p:sldLayoutId id="2147483667" r:id="rId5"/>
    <p:sldLayoutId id="2147483772" r:id="rId6"/>
    <p:sldLayoutId id="2147483773" r:id="rId7"/>
    <p:sldLayoutId id="2147483662" r:id="rId8"/>
    <p:sldLayoutId id="2147483696" r:id="rId9"/>
    <p:sldLayoutId id="2147483665" r:id="rId10"/>
    <p:sldLayoutId id="2147483698" r:id="rId11"/>
    <p:sldLayoutId id="2147483666" r:id="rId12"/>
    <p:sldLayoutId id="2147483699" r:id="rId13"/>
    <p:sldLayoutId id="2147483716" r:id="rId14"/>
    <p:sldLayoutId id="2147483717" r:id="rId15"/>
    <p:sldLayoutId id="2147483700" r:id="rId16"/>
    <p:sldLayoutId id="2147483711" r:id="rId17"/>
    <p:sldLayoutId id="2147483715" r:id="rId18"/>
    <p:sldLayoutId id="2147483712" r:id="rId19"/>
    <p:sldLayoutId id="2147483788" r:id="rId20"/>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userDrawn="1">
          <p15:clr>
            <a:srgbClr val="F26B43"/>
          </p15:clr>
        </p15:guide>
        <p15:guide id="2" pos="7333" userDrawn="1">
          <p15:clr>
            <a:srgbClr val="F26B43"/>
          </p15:clr>
        </p15:guide>
        <p15:guide id="3" pos="347" userDrawn="1">
          <p15:clr>
            <a:srgbClr val="F26B43"/>
          </p15:clr>
        </p15:guide>
        <p15:guide id="4" orient="horz" pos="406" userDrawn="1">
          <p15:clr>
            <a:srgbClr val="F26B43"/>
          </p15:clr>
        </p15:guide>
        <p15:guide id="5" orient="horz" pos="3916" userDrawn="1">
          <p15:clr>
            <a:srgbClr val="F26B43"/>
          </p15:clr>
        </p15:guide>
        <p15:guide id="6" pos="6834" userDrawn="1">
          <p15:clr>
            <a:srgbClr val="F26B43"/>
          </p15:clr>
        </p15:guide>
        <p15:guide id="7" pos="6728" userDrawn="1">
          <p15:clr>
            <a:srgbClr val="F26B43"/>
          </p15:clr>
        </p15:guide>
        <p15:guide id="8" pos="1292" userDrawn="1">
          <p15:clr>
            <a:srgbClr val="F26B43"/>
          </p15:clr>
        </p15:guide>
        <p15:guide id="9" pos="1044" userDrawn="1">
          <p15:clr>
            <a:srgbClr val="F26B43"/>
          </p15:clr>
        </p15:guide>
        <p15:guide id="10" pos="1990" userDrawn="1">
          <p15:clr>
            <a:srgbClr val="F26B43"/>
          </p15:clr>
        </p15:guide>
        <p15:guide id="11" pos="2242" userDrawn="1">
          <p15:clr>
            <a:srgbClr val="F26B43"/>
          </p15:clr>
        </p15:guide>
        <p15:guide id="12" pos="2938" userDrawn="1">
          <p15:clr>
            <a:srgbClr val="F26B43"/>
          </p15:clr>
        </p15:guide>
        <p15:guide id="13" pos="3190" userDrawn="1">
          <p15:clr>
            <a:srgbClr val="F26B43"/>
          </p15:clr>
        </p15:guide>
        <p15:guide id="14" pos="4138" userDrawn="1">
          <p15:clr>
            <a:srgbClr val="F26B43"/>
          </p15:clr>
        </p15:guide>
        <p15:guide id="15" pos="3885" userDrawn="1">
          <p15:clr>
            <a:srgbClr val="F26B43"/>
          </p15:clr>
        </p15:guide>
        <p15:guide id="16" pos="4838" userDrawn="1">
          <p15:clr>
            <a:srgbClr val="F26B43"/>
          </p15:clr>
        </p15:guide>
        <p15:guide id="17" pos="5084" userDrawn="1">
          <p15:clr>
            <a:srgbClr val="F26B43"/>
          </p15:clr>
        </p15:guide>
        <p15:guide id="18" pos="5784" userDrawn="1">
          <p15:clr>
            <a:srgbClr val="F26B43"/>
          </p15:clr>
        </p15:guide>
        <p15:guide id="19" pos="6032" userDrawn="1">
          <p15:clr>
            <a:srgbClr val="F26B43"/>
          </p15:clr>
        </p15:guide>
        <p15:guide id="20" orient="horz" pos="30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40267686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69" r:id="rId20"/>
    <p:sldLayoutId id="214748377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0" orient="horz" pos="3838" userDrawn="1">
          <p15:clr>
            <a:srgbClr val="F26B43"/>
          </p15:clr>
        </p15:guide>
        <p15:guide id="21" pos="7333" userDrawn="1">
          <p15:clr>
            <a:srgbClr val="F26B43"/>
          </p15:clr>
        </p15:guide>
        <p15:guide id="22" pos="347" userDrawn="1">
          <p15:clr>
            <a:srgbClr val="F26B43"/>
          </p15:clr>
        </p15:guide>
        <p15:guide id="23" orient="horz" pos="436" userDrawn="1">
          <p15:clr>
            <a:srgbClr val="F26B43"/>
          </p15:clr>
        </p15:guide>
        <p15:guide id="24" orient="horz" pos="3916" userDrawn="1">
          <p15:clr>
            <a:srgbClr val="F26B43"/>
          </p15:clr>
        </p15:guide>
        <p15:guide id="25" pos="6834" userDrawn="1">
          <p15:clr>
            <a:srgbClr val="F26B43"/>
          </p15:clr>
        </p15:guide>
        <p15:guide id="26" pos="6728" userDrawn="1">
          <p15:clr>
            <a:srgbClr val="F26B43"/>
          </p15:clr>
        </p15:guide>
        <p15:guide id="27" pos="1292" userDrawn="1">
          <p15:clr>
            <a:srgbClr val="F26B43"/>
          </p15:clr>
        </p15:guide>
        <p15:guide id="28" pos="1044" userDrawn="1">
          <p15:clr>
            <a:srgbClr val="F26B43"/>
          </p15:clr>
        </p15:guide>
        <p15:guide id="29" pos="1990" userDrawn="1">
          <p15:clr>
            <a:srgbClr val="F26B43"/>
          </p15:clr>
        </p15:guide>
        <p15:guide id="30" pos="2242" userDrawn="1">
          <p15:clr>
            <a:srgbClr val="F26B43"/>
          </p15:clr>
        </p15:guide>
        <p15:guide id="31" pos="2938" userDrawn="1">
          <p15:clr>
            <a:srgbClr val="F26B43"/>
          </p15:clr>
        </p15:guide>
        <p15:guide id="32" pos="3190" userDrawn="1">
          <p15:clr>
            <a:srgbClr val="F26B43"/>
          </p15:clr>
        </p15:guide>
        <p15:guide id="33" pos="4138" userDrawn="1">
          <p15:clr>
            <a:srgbClr val="F26B43"/>
          </p15:clr>
        </p15:guide>
        <p15:guide id="34" pos="3885" userDrawn="1">
          <p15:clr>
            <a:srgbClr val="F26B43"/>
          </p15:clr>
        </p15:guide>
        <p15:guide id="35" pos="4838" userDrawn="1">
          <p15:clr>
            <a:srgbClr val="F26B43"/>
          </p15:clr>
        </p15:guide>
        <p15:guide id="36" pos="5084" userDrawn="1">
          <p15:clr>
            <a:srgbClr val="F26B43"/>
          </p15:clr>
        </p15:guide>
        <p15:guide id="37" pos="5784" userDrawn="1">
          <p15:clr>
            <a:srgbClr val="F26B43"/>
          </p15:clr>
        </p15:guide>
        <p15:guide id="38" pos="6032" userDrawn="1">
          <p15:clr>
            <a:srgbClr val="F26B43"/>
          </p15:clr>
        </p15:guide>
        <p15:guide id="39" orient="horz" pos="30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2181245220"/>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 id="2147483808" r:id="rId19"/>
    <p:sldLayoutId id="2147483809" r:id="rId20"/>
    <p:sldLayoutId id="214748381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1621412379"/>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829" r:id="rId18"/>
    <p:sldLayoutId id="2147483830" r:id="rId19"/>
    <p:sldLayoutId id="2147483831" r:id="rId20"/>
    <p:sldLayoutId id="2147483832"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9.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a:off x="2438262" y="591720"/>
            <a:ext cx="7978218" cy="5645592"/>
            <a:chOff x="2438262" y="123307"/>
            <a:chExt cx="7978218" cy="5645592"/>
          </a:xfrm>
        </p:grpSpPr>
        <p:sp>
          <p:nvSpPr>
            <p:cNvPr id="231" name="Arrow: Down 230">
              <a:extLst>
                <a:ext uri="{FF2B5EF4-FFF2-40B4-BE49-F238E27FC236}">
                  <a16:creationId xmlns="" xmlns:a16="http://schemas.microsoft.com/office/drawing/2014/main" id="{DB507579-1962-449F-9F0D-04A94733A5A9}"/>
                </a:ext>
              </a:extLst>
            </p:cNvPr>
            <p:cNvSpPr/>
            <p:nvPr/>
          </p:nvSpPr>
          <p:spPr>
            <a:xfrm>
              <a:off x="2855641" y="4434855"/>
              <a:ext cx="1872206" cy="573520"/>
            </a:xfrm>
            <a:prstGeom prst="downArrow">
              <a:avLst>
                <a:gd name="adj1" fmla="val 100000"/>
                <a:gd name="adj2" fmla="val 32401"/>
              </a:avLst>
            </a:prstGeom>
            <a:solidFill>
              <a:srgbClr val="71B84D"/>
            </a:solidFill>
            <a:ln>
              <a:solidFill>
                <a:srgbClr val="71B8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1B84D"/>
                </a:solidFill>
              </a:endParaRPr>
            </a:p>
          </p:txBody>
        </p:sp>
        <p:sp>
          <p:nvSpPr>
            <p:cNvPr id="11" name="Rounded Rectangle 174">
              <a:extLst>
                <a:ext uri="{FF2B5EF4-FFF2-40B4-BE49-F238E27FC236}">
                  <a16:creationId xmlns="" xmlns:a16="http://schemas.microsoft.com/office/drawing/2014/main" id="{A4FC7A78-8ACF-40AB-8BEB-4556F31260DD}"/>
                </a:ext>
              </a:extLst>
            </p:cNvPr>
            <p:cNvSpPr/>
            <p:nvPr/>
          </p:nvSpPr>
          <p:spPr>
            <a:xfrm>
              <a:off x="7752184" y="375732"/>
              <a:ext cx="2664296" cy="4680520"/>
            </a:xfrm>
            <a:prstGeom prst="roundRect">
              <a:avLst>
                <a:gd name="adj" fmla="val 8739"/>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ffectLst>
                  <a:outerShdw blurRad="38100" dist="19050" dir="2700000" algn="tl" rotWithShape="0">
                    <a:schemeClr val="dk1">
                      <a:alpha val="40000"/>
                    </a:schemeClr>
                  </a:outerShdw>
                </a:effectLst>
              </a:endParaRPr>
            </a:p>
          </p:txBody>
        </p:sp>
        <p:sp>
          <p:nvSpPr>
            <p:cNvPr id="81" name="Rounded Rectangle 174">
              <a:extLst>
                <a:ext uri="{FF2B5EF4-FFF2-40B4-BE49-F238E27FC236}">
                  <a16:creationId xmlns="" xmlns:a16="http://schemas.microsoft.com/office/drawing/2014/main" id="{FD5674D9-1DE4-4787-B6DC-AEA63B6921B5}"/>
                </a:ext>
              </a:extLst>
            </p:cNvPr>
            <p:cNvSpPr/>
            <p:nvPr/>
          </p:nvSpPr>
          <p:spPr>
            <a:xfrm>
              <a:off x="2438262" y="324661"/>
              <a:ext cx="2706094" cy="4403045"/>
            </a:xfrm>
            <a:prstGeom prst="roundRect">
              <a:avLst>
                <a:gd name="adj" fmla="val 8585"/>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ffectLst>
                  <a:outerShdw blurRad="38100" dist="19050" dir="2700000" algn="tl" rotWithShape="0">
                    <a:schemeClr val="dk1">
                      <a:alpha val="40000"/>
                    </a:schemeClr>
                  </a:outerShdw>
                </a:effectLst>
              </a:endParaRPr>
            </a:p>
          </p:txBody>
        </p:sp>
        <p:sp>
          <p:nvSpPr>
            <p:cNvPr id="239" name="Rounded Rectangle 105">
              <a:extLst>
                <a:ext uri="{FF2B5EF4-FFF2-40B4-BE49-F238E27FC236}">
                  <a16:creationId xmlns="" xmlns:a16="http://schemas.microsoft.com/office/drawing/2014/main" id="{D94918E0-52E2-4098-B250-C307C5F05C31}"/>
                </a:ext>
              </a:extLst>
            </p:cNvPr>
            <p:cNvSpPr/>
            <p:nvPr/>
          </p:nvSpPr>
          <p:spPr>
            <a:xfrm>
              <a:off x="8053911" y="723900"/>
              <a:ext cx="2073070" cy="909664"/>
            </a:xfrm>
            <a:prstGeom prst="roundRect">
              <a:avLst>
                <a:gd name="adj" fmla="val 15733"/>
              </a:avLst>
            </a:prstGeom>
            <a:solidFill>
              <a:schemeClr val="bg1"/>
            </a:solidFill>
            <a:ln w="28575">
              <a:solidFill>
                <a:srgbClr val="5B6D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vz</a:t>
              </a:r>
              <a:endParaRPr lang="en-US" dirty="0"/>
            </a:p>
          </p:txBody>
        </p:sp>
        <p:sp>
          <p:nvSpPr>
            <p:cNvPr id="108" name="Rounded Rectangle 62">
              <a:extLst>
                <a:ext uri="{FF2B5EF4-FFF2-40B4-BE49-F238E27FC236}">
                  <a16:creationId xmlns="" xmlns:a16="http://schemas.microsoft.com/office/drawing/2014/main" id="{594485E9-9FDD-42D9-A895-515379347D47}"/>
                </a:ext>
              </a:extLst>
            </p:cNvPr>
            <p:cNvSpPr/>
            <p:nvPr/>
          </p:nvSpPr>
          <p:spPr>
            <a:xfrm>
              <a:off x="2630304" y="522114"/>
              <a:ext cx="2336726" cy="3567436"/>
            </a:xfrm>
            <a:prstGeom prst="roundRect">
              <a:avLst>
                <a:gd name="adj" fmla="val 5059"/>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1400" dirty="0">
                <a:solidFill>
                  <a:schemeClr val="bg1">
                    <a:lumMod val="95000"/>
                  </a:schemeClr>
                </a:solidFill>
              </a:endParaRPr>
            </a:p>
          </p:txBody>
        </p:sp>
        <p:sp>
          <p:nvSpPr>
            <p:cNvPr id="133" name="Rounded Rectangle 62">
              <a:extLst>
                <a:ext uri="{FF2B5EF4-FFF2-40B4-BE49-F238E27FC236}">
                  <a16:creationId xmlns="" xmlns:a16="http://schemas.microsoft.com/office/drawing/2014/main" id="{4DCEBE55-347C-41E0-BAE6-4579FE9D8A50}"/>
                </a:ext>
              </a:extLst>
            </p:cNvPr>
            <p:cNvSpPr/>
            <p:nvPr/>
          </p:nvSpPr>
          <p:spPr>
            <a:xfrm>
              <a:off x="2755010" y="893554"/>
              <a:ext cx="2095698" cy="776402"/>
            </a:xfrm>
            <a:prstGeom prst="roundRect">
              <a:avLst>
                <a:gd name="adj" fmla="val 16065"/>
              </a:avLst>
            </a:prstGeom>
            <a:solidFill>
              <a:srgbClr val="A9B1B5"/>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1400" dirty="0">
                <a:solidFill>
                  <a:schemeClr val="bg1">
                    <a:lumMod val="95000"/>
                  </a:schemeClr>
                </a:solidFill>
              </a:endParaRPr>
            </a:p>
          </p:txBody>
        </p:sp>
        <p:sp>
          <p:nvSpPr>
            <p:cNvPr id="112" name="Rounded Rectangle 62">
              <a:extLst>
                <a:ext uri="{FF2B5EF4-FFF2-40B4-BE49-F238E27FC236}">
                  <a16:creationId xmlns="" xmlns:a16="http://schemas.microsoft.com/office/drawing/2014/main" id="{532D9E35-28E9-4BFA-8137-0AE48A627B0F}"/>
                </a:ext>
              </a:extLst>
            </p:cNvPr>
            <p:cNvSpPr/>
            <p:nvPr/>
          </p:nvSpPr>
          <p:spPr>
            <a:xfrm>
              <a:off x="2755010" y="1794697"/>
              <a:ext cx="2095698" cy="2155095"/>
            </a:xfrm>
            <a:prstGeom prst="roundRect">
              <a:avLst>
                <a:gd name="adj" fmla="val 5059"/>
              </a:avLst>
            </a:prstGeom>
            <a:solidFill>
              <a:srgbClr val="A9B1B5"/>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1400" dirty="0">
                <a:solidFill>
                  <a:schemeClr val="bg1">
                    <a:lumMod val="95000"/>
                  </a:schemeClr>
                </a:solidFill>
              </a:endParaRPr>
            </a:p>
          </p:txBody>
        </p:sp>
        <p:pic>
          <p:nvPicPr>
            <p:cNvPr id="31" name="Picture 30">
              <a:extLst>
                <a:ext uri="{FF2B5EF4-FFF2-40B4-BE49-F238E27FC236}">
                  <a16:creationId xmlns="" xmlns:a16="http://schemas.microsoft.com/office/drawing/2014/main" id="{5F7DE197-6DCD-4FC2-90CC-649BF9CBE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6056" y="3418463"/>
              <a:ext cx="1917153" cy="1867053"/>
            </a:xfrm>
            <a:prstGeom prst="rect">
              <a:avLst/>
            </a:prstGeom>
          </p:spPr>
        </p:pic>
        <p:sp>
          <p:nvSpPr>
            <p:cNvPr id="49" name="Rounded Rectangle 105">
              <a:extLst>
                <a:ext uri="{FF2B5EF4-FFF2-40B4-BE49-F238E27FC236}">
                  <a16:creationId xmlns="" xmlns:a16="http://schemas.microsoft.com/office/drawing/2014/main" id="{4EE4CB66-D3BE-4DE8-813A-DFD683522CD1}"/>
                </a:ext>
              </a:extLst>
            </p:cNvPr>
            <p:cNvSpPr/>
            <p:nvPr/>
          </p:nvSpPr>
          <p:spPr>
            <a:xfrm>
              <a:off x="8053911" y="1751828"/>
              <a:ext cx="2073070" cy="1144492"/>
            </a:xfrm>
            <a:prstGeom prst="roundRect">
              <a:avLst>
                <a:gd name="adj" fmla="val 12449"/>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vz</a:t>
              </a:r>
              <a:endParaRPr lang="en-US" dirty="0"/>
            </a:p>
          </p:txBody>
        </p:sp>
        <p:sp>
          <p:nvSpPr>
            <p:cNvPr id="15" name="TextBox 14">
              <a:extLst>
                <a:ext uri="{FF2B5EF4-FFF2-40B4-BE49-F238E27FC236}">
                  <a16:creationId xmlns="" xmlns:a16="http://schemas.microsoft.com/office/drawing/2014/main" id="{AA020493-DFFC-4E55-A85B-129B71B8A63F}"/>
                </a:ext>
              </a:extLst>
            </p:cNvPr>
            <p:cNvSpPr txBox="1"/>
            <p:nvPr/>
          </p:nvSpPr>
          <p:spPr>
            <a:xfrm>
              <a:off x="8063393" y="201911"/>
              <a:ext cx="2075115" cy="318924"/>
            </a:xfrm>
            <a:prstGeom prst="rect">
              <a:avLst/>
            </a:prstGeom>
            <a:solidFill>
              <a:schemeClr val="bg1"/>
            </a:solidFill>
          </p:spPr>
          <p:txBody>
            <a:bodyPr wrap="square" tIns="36000" bIns="36000" rtlCol="0">
              <a:spAutoFit/>
            </a:bodyPr>
            <a:lstStyle/>
            <a:p>
              <a:pPr defTabSz="685783">
                <a:buClrTx/>
              </a:pPr>
              <a:r>
                <a:rPr lang="en-US" sz="1600" dirty="0">
                  <a:solidFill>
                    <a:schemeClr val="tx1">
                      <a:lumMod val="75000"/>
                    </a:schemeClr>
                  </a:solidFill>
                  <a:latin typeface="Source Sans Pro Light" charset="0"/>
                  <a:ea typeface="Source Sans Pro Light" charset="0"/>
                  <a:cs typeface="Source Sans Pro Light" charset="0"/>
                </a:rPr>
                <a:t>         </a:t>
              </a:r>
              <a:r>
                <a:rPr lang="en-US" sz="1600" dirty="0" err="1">
                  <a:solidFill>
                    <a:schemeClr val="tx1">
                      <a:lumMod val="75000"/>
                    </a:schemeClr>
                  </a:solidFill>
                  <a:latin typeface="Source Sans Pro Light" charset="0"/>
                  <a:ea typeface="Source Sans Pro Light" charset="0"/>
                  <a:cs typeface="Source Sans Pro Light" charset="0"/>
                </a:rPr>
                <a:t>MicroEJ</a:t>
              </a:r>
              <a:r>
                <a:rPr lang="en-US" sz="1600" dirty="0">
                  <a:solidFill>
                    <a:schemeClr val="tx1">
                      <a:lumMod val="75000"/>
                    </a:schemeClr>
                  </a:solidFill>
                  <a:latin typeface="Source Sans Pro Light" charset="0"/>
                  <a:ea typeface="Source Sans Pro Light" charset="0"/>
                  <a:cs typeface="Source Sans Pro Light" charset="0"/>
                </a:rPr>
                <a:t> </a:t>
              </a:r>
              <a:r>
                <a:rPr lang="en-US" sz="1600" dirty="0" smtClean="0">
                  <a:solidFill>
                    <a:schemeClr val="tx1">
                      <a:lumMod val="75000"/>
                    </a:schemeClr>
                  </a:solidFill>
                  <a:latin typeface="Source Sans Pro Light" charset="0"/>
                  <a:ea typeface="Source Sans Pro Light" charset="0"/>
                  <a:cs typeface="Source Sans Pro Light" charset="0"/>
                </a:rPr>
                <a:t>Resources</a:t>
              </a:r>
              <a:endParaRPr lang="en-US" sz="1600" dirty="0">
                <a:solidFill>
                  <a:schemeClr val="tx1">
                    <a:lumMod val="75000"/>
                  </a:schemeClr>
                </a:solidFill>
                <a:latin typeface="Source Sans Pro Light" charset="0"/>
                <a:ea typeface="Source Sans Pro Light" charset="0"/>
                <a:cs typeface="Source Sans Pro Light" charset="0"/>
              </a:endParaRPr>
            </a:p>
          </p:txBody>
        </p:sp>
        <p:sp>
          <p:nvSpPr>
            <p:cNvPr id="19" name="Rounded Rectangle 114">
              <a:extLst>
                <a:ext uri="{FF2B5EF4-FFF2-40B4-BE49-F238E27FC236}">
                  <a16:creationId xmlns="" xmlns:a16="http://schemas.microsoft.com/office/drawing/2014/main" id="{1D36DEA3-C198-40A7-930F-6A604581A596}"/>
                </a:ext>
              </a:extLst>
            </p:cNvPr>
            <p:cNvSpPr/>
            <p:nvPr/>
          </p:nvSpPr>
          <p:spPr>
            <a:xfrm>
              <a:off x="8147567" y="3014698"/>
              <a:ext cx="1867691" cy="324374"/>
            </a:xfrm>
            <a:prstGeom prst="roundRect">
              <a:avLst>
                <a:gd name="adj" fmla="val 19644"/>
              </a:avLst>
            </a:prstGeom>
            <a:solidFill>
              <a:schemeClr val="accent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Light" charset="0"/>
                </a:rPr>
                <a:t>MicroEJ Application</a:t>
              </a:r>
            </a:p>
          </p:txBody>
        </p:sp>
        <p:sp>
          <p:nvSpPr>
            <p:cNvPr id="25" name="Rounded Rectangle 114">
              <a:extLst>
                <a:ext uri="{FF2B5EF4-FFF2-40B4-BE49-F238E27FC236}">
                  <a16:creationId xmlns="" xmlns:a16="http://schemas.microsoft.com/office/drawing/2014/main" id="{B65E21A1-B2EE-4D1F-9D6D-37123904C747}"/>
                </a:ext>
              </a:extLst>
            </p:cNvPr>
            <p:cNvSpPr/>
            <p:nvPr/>
          </p:nvSpPr>
          <p:spPr>
            <a:xfrm>
              <a:off x="8147567" y="3397812"/>
              <a:ext cx="1867691" cy="324374"/>
            </a:xfrm>
            <a:prstGeom prst="roundRect">
              <a:avLst>
                <a:gd name="adj" fmla="val 19644"/>
              </a:avLst>
            </a:prstGeom>
            <a:solidFill>
              <a:schemeClr val="accent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Light" charset="0"/>
                </a:rPr>
                <a:t>Offline</a:t>
              </a:r>
              <a:r>
                <a:rPr lang="en-US" sz="1400" b="1" i="1">
                  <a:solidFill>
                    <a:schemeClr val="bg1"/>
                  </a:solidFill>
                  <a:latin typeface="Source Sans Pro Semibold" charset="0"/>
                  <a:ea typeface="Source Sans Pro Semibold" charset="0"/>
                  <a:cs typeface="Source Sans Pro Light" charset="0"/>
                </a:rPr>
                <a:t> </a:t>
              </a:r>
              <a:r>
                <a:rPr lang="en-US" sz="1400" b="1">
                  <a:solidFill>
                    <a:schemeClr val="bg1"/>
                  </a:solidFill>
                  <a:latin typeface="Source Sans Pro Semibold" charset="0"/>
                  <a:ea typeface="Source Sans Pro Semibold" charset="0"/>
                  <a:cs typeface="Source Sans Pro Light" charset="0"/>
                </a:rPr>
                <a:t>Repository</a:t>
              </a:r>
            </a:p>
          </p:txBody>
        </p:sp>
        <p:pic>
          <p:nvPicPr>
            <p:cNvPr id="29" name="Picture 28">
              <a:extLst>
                <a:ext uri="{FF2B5EF4-FFF2-40B4-BE49-F238E27FC236}">
                  <a16:creationId xmlns="" xmlns:a16="http://schemas.microsoft.com/office/drawing/2014/main" id="{D4737AF5-9142-4604-AD93-F7EFE7B3D9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83828" y="150840"/>
              <a:ext cx="402708" cy="402708"/>
            </a:xfrm>
            <a:prstGeom prst="rect">
              <a:avLst/>
            </a:prstGeom>
          </p:spPr>
        </p:pic>
        <p:sp>
          <p:nvSpPr>
            <p:cNvPr id="83" name="TextBox 82">
              <a:extLst>
                <a:ext uri="{FF2B5EF4-FFF2-40B4-BE49-F238E27FC236}">
                  <a16:creationId xmlns="" xmlns:a16="http://schemas.microsoft.com/office/drawing/2014/main" id="{3AB9F36E-0481-460D-A03A-69AF2060179C}"/>
                </a:ext>
              </a:extLst>
            </p:cNvPr>
            <p:cNvSpPr txBox="1"/>
            <p:nvPr/>
          </p:nvSpPr>
          <p:spPr>
            <a:xfrm>
              <a:off x="2838019" y="150840"/>
              <a:ext cx="1909987" cy="318924"/>
            </a:xfrm>
            <a:prstGeom prst="rect">
              <a:avLst/>
            </a:prstGeom>
            <a:solidFill>
              <a:schemeClr val="bg1"/>
            </a:solidFill>
          </p:spPr>
          <p:txBody>
            <a:bodyPr wrap="square" tIns="36000" bIns="36000" rtlCol="0">
              <a:spAutoFit/>
            </a:bodyPr>
            <a:lstStyle/>
            <a:p>
              <a:pPr defTabSz="685783">
                <a:buClrTx/>
              </a:pPr>
              <a:r>
                <a:rPr lang="en-US" sz="1600">
                  <a:solidFill>
                    <a:schemeClr val="tx1">
                      <a:lumMod val="75000"/>
                    </a:schemeClr>
                  </a:solidFill>
                  <a:latin typeface="Source Sans Pro Light" charset="0"/>
                  <a:ea typeface="Source Sans Pro Light" charset="0"/>
                  <a:cs typeface="Source Sans Pro Light" charset="0"/>
                </a:rPr>
                <a:t>       Developer Setup</a:t>
              </a:r>
              <a:endParaRPr lang="en-US" sz="1600" dirty="0">
                <a:solidFill>
                  <a:schemeClr val="tx1">
                    <a:lumMod val="75000"/>
                  </a:schemeClr>
                </a:solidFill>
                <a:latin typeface="Source Sans Pro Light" charset="0"/>
                <a:ea typeface="Source Sans Pro Light" charset="0"/>
                <a:cs typeface="Source Sans Pro Light" charset="0"/>
              </a:endParaRPr>
            </a:p>
          </p:txBody>
        </p:sp>
        <p:sp>
          <p:nvSpPr>
            <p:cNvPr id="85" name="Rounded Rectangle 114">
              <a:extLst>
                <a:ext uri="{FF2B5EF4-FFF2-40B4-BE49-F238E27FC236}">
                  <a16:creationId xmlns="" xmlns:a16="http://schemas.microsoft.com/office/drawing/2014/main" id="{23B6A628-FCCC-4E65-8963-19973CA2E7D7}"/>
                </a:ext>
              </a:extLst>
            </p:cNvPr>
            <p:cNvSpPr/>
            <p:nvPr/>
          </p:nvSpPr>
          <p:spPr>
            <a:xfrm>
              <a:off x="2855640" y="2604582"/>
              <a:ext cx="1872208" cy="324374"/>
            </a:xfrm>
            <a:prstGeom prst="roundRect">
              <a:avLst>
                <a:gd name="adj" fmla="val 19644"/>
              </a:avLst>
            </a:prstGeom>
            <a:noFill/>
            <a:ln w="28575">
              <a:solidFill>
                <a:srgbClr val="EE502E"/>
              </a:solid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Semibold" charset="0"/>
                </a:rPr>
                <a:t>Java Projects</a:t>
              </a:r>
            </a:p>
          </p:txBody>
        </p:sp>
        <p:sp>
          <p:nvSpPr>
            <p:cNvPr id="87" name="Rounded Rectangle 114">
              <a:extLst>
                <a:ext uri="{FF2B5EF4-FFF2-40B4-BE49-F238E27FC236}">
                  <a16:creationId xmlns="" xmlns:a16="http://schemas.microsoft.com/office/drawing/2014/main" id="{AB1FDF19-F29D-4188-9A76-717A2E2D4076}"/>
                </a:ext>
              </a:extLst>
            </p:cNvPr>
            <p:cNvSpPr/>
            <p:nvPr/>
          </p:nvSpPr>
          <p:spPr>
            <a:xfrm>
              <a:off x="2855638" y="3025295"/>
              <a:ext cx="1872209" cy="809435"/>
            </a:xfrm>
            <a:prstGeom prst="roundRect">
              <a:avLst>
                <a:gd name="adj" fmla="val 7230"/>
              </a:avLst>
            </a:prstGeom>
            <a:noFill/>
            <a:ln w="28575">
              <a:solidFill>
                <a:srgbClr val="EE502E"/>
              </a:solid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dirty="0" err="1">
                  <a:solidFill>
                    <a:schemeClr val="bg1"/>
                  </a:solidFill>
                  <a:latin typeface="Source Sans Pro Semibold" charset="0"/>
                  <a:ea typeface="Source Sans Pro Semibold" charset="0"/>
                  <a:cs typeface="Source Sans Pro Semibold" charset="0"/>
                </a:rPr>
                <a:t>MicroEJ</a:t>
              </a:r>
              <a:r>
                <a:rPr lang="en-US" sz="1400" b="1" dirty="0">
                  <a:solidFill>
                    <a:schemeClr val="bg1"/>
                  </a:solidFill>
                  <a:latin typeface="Source Sans Pro Semibold" charset="0"/>
                  <a:ea typeface="Source Sans Pro Semibold" charset="0"/>
                  <a:cs typeface="Source Sans Pro Semibold" charset="0"/>
                </a:rPr>
                <a:t> Module</a:t>
              </a:r>
            </a:p>
            <a:p>
              <a:pPr algn="ctr"/>
              <a:r>
                <a:rPr lang="en-US" sz="1400" b="1" dirty="0">
                  <a:solidFill>
                    <a:schemeClr val="bg1"/>
                  </a:solidFill>
                  <a:latin typeface="Source Sans Pro Semibold" charset="0"/>
                  <a:ea typeface="Source Sans Pro Semibold" charset="0"/>
                  <a:cs typeface="Source Sans Pro Semibold" charset="0"/>
                </a:rPr>
                <a:t>Manager</a:t>
              </a:r>
            </a:p>
            <a:p>
              <a:pPr algn="ctr"/>
              <a:r>
                <a:rPr lang="en-US" sz="1400" b="1" dirty="0">
                  <a:solidFill>
                    <a:schemeClr val="bg1"/>
                  </a:solidFill>
                  <a:latin typeface="Source Sans Pro Semibold" charset="0"/>
                  <a:ea typeface="Source Sans Pro Semibold" charset="0"/>
                  <a:cs typeface="Source Sans Pro Semibold" charset="0"/>
                </a:rPr>
                <a:t>(MMM)</a:t>
              </a:r>
            </a:p>
          </p:txBody>
        </p:sp>
        <p:pic>
          <p:nvPicPr>
            <p:cNvPr id="98" name="Picture 97">
              <a:extLst>
                <a:ext uri="{FF2B5EF4-FFF2-40B4-BE49-F238E27FC236}">
                  <a16:creationId xmlns="" xmlns:a16="http://schemas.microsoft.com/office/drawing/2014/main" id="{E1A84BC3-43DA-4112-9E5E-E0F64EF886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8019" y="123307"/>
              <a:ext cx="402708" cy="402708"/>
            </a:xfrm>
            <a:prstGeom prst="rect">
              <a:avLst/>
            </a:prstGeom>
          </p:spPr>
        </p:pic>
        <p:sp>
          <p:nvSpPr>
            <p:cNvPr id="117" name="TextBox 116">
              <a:extLst>
                <a:ext uri="{FF2B5EF4-FFF2-40B4-BE49-F238E27FC236}">
                  <a16:creationId xmlns="" xmlns:a16="http://schemas.microsoft.com/office/drawing/2014/main" id="{7919CBE3-81C7-4DD0-94ED-87CCA9F5D8E8}"/>
                </a:ext>
              </a:extLst>
            </p:cNvPr>
            <p:cNvSpPr txBox="1"/>
            <p:nvPr/>
          </p:nvSpPr>
          <p:spPr>
            <a:xfrm>
              <a:off x="2765464" y="1852472"/>
              <a:ext cx="1260637" cy="276999"/>
            </a:xfrm>
            <a:prstGeom prst="rect">
              <a:avLst/>
            </a:prstGeom>
            <a:noFill/>
          </p:spPr>
          <p:txBody>
            <a:bodyPr wrap="square" rtlCol="0">
              <a:spAutoFit/>
            </a:bodyPr>
            <a:lstStyle/>
            <a:p>
              <a:r>
                <a:rPr lang="en-US" sz="1200" b="1" dirty="0">
                  <a:solidFill>
                    <a:schemeClr val="bg1"/>
                  </a:solidFill>
                  <a:latin typeface="Source Sans Pro Semibold" charset="0"/>
                  <a:ea typeface="Source Sans Pro Semibold" charset="0"/>
                  <a:cs typeface="Source Sans Pro Semibold" charset="0"/>
                </a:rPr>
                <a:t>SDK Workspace</a:t>
              </a:r>
            </a:p>
          </p:txBody>
        </p:sp>
        <p:sp>
          <p:nvSpPr>
            <p:cNvPr id="119" name="TextBox 118">
              <a:extLst>
                <a:ext uri="{FF2B5EF4-FFF2-40B4-BE49-F238E27FC236}">
                  <a16:creationId xmlns="" xmlns:a16="http://schemas.microsoft.com/office/drawing/2014/main" id="{75380A88-4537-46CC-BEB6-83BD464DA85A}"/>
                </a:ext>
              </a:extLst>
            </p:cNvPr>
            <p:cNvSpPr txBox="1"/>
            <p:nvPr/>
          </p:nvSpPr>
          <p:spPr>
            <a:xfrm>
              <a:off x="2654595" y="575130"/>
              <a:ext cx="1495718" cy="276999"/>
            </a:xfrm>
            <a:prstGeom prst="rect">
              <a:avLst/>
            </a:prstGeom>
            <a:noFill/>
          </p:spPr>
          <p:txBody>
            <a:bodyPr wrap="square" rtlCol="0">
              <a:spAutoFit/>
            </a:bodyPr>
            <a:lstStyle/>
            <a:p>
              <a:r>
                <a:rPr lang="en-US" sz="1200" b="1" dirty="0" err="1">
                  <a:latin typeface="Source Sans Pro Semibold" charset="0"/>
                  <a:ea typeface="Source Sans Pro Semibold" charset="0"/>
                  <a:cs typeface="Source Sans Pro Semibold" charset="0"/>
                </a:rPr>
                <a:t>MicroEJ</a:t>
              </a:r>
              <a:r>
                <a:rPr lang="en-US" sz="1200" b="1" dirty="0">
                  <a:latin typeface="Source Sans Pro Semibold" charset="0"/>
                  <a:ea typeface="Source Sans Pro Semibold" charset="0"/>
                  <a:cs typeface="Source Sans Pro Semibold" charset="0"/>
                </a:rPr>
                <a:t> SDK IDE</a:t>
              </a:r>
            </a:p>
          </p:txBody>
        </p:sp>
        <p:sp>
          <p:nvSpPr>
            <p:cNvPr id="121" name="Rounded Rectangle 114">
              <a:extLst>
                <a:ext uri="{FF2B5EF4-FFF2-40B4-BE49-F238E27FC236}">
                  <a16:creationId xmlns="" xmlns:a16="http://schemas.microsoft.com/office/drawing/2014/main" id="{C3BC971D-01A8-4300-B6EE-560EA7C7D394}"/>
                </a:ext>
              </a:extLst>
            </p:cNvPr>
            <p:cNvSpPr/>
            <p:nvPr/>
          </p:nvSpPr>
          <p:spPr>
            <a:xfrm>
              <a:off x="2855640" y="2179882"/>
              <a:ext cx="1872208" cy="324374"/>
            </a:xfrm>
            <a:prstGeom prst="roundRect">
              <a:avLst>
                <a:gd name="adj" fmla="val 19644"/>
              </a:avLst>
            </a:prstGeom>
            <a:noFill/>
            <a:ln w="28575">
              <a:solidFill>
                <a:srgbClr val="00AEC7"/>
              </a:solid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Semibold" charset="0"/>
                </a:rPr>
                <a:t>Platform Projects</a:t>
              </a:r>
            </a:p>
          </p:txBody>
        </p:sp>
        <p:sp>
          <p:nvSpPr>
            <p:cNvPr id="123" name="Rounded Rectangle 114">
              <a:extLst>
                <a:ext uri="{FF2B5EF4-FFF2-40B4-BE49-F238E27FC236}">
                  <a16:creationId xmlns="" xmlns:a16="http://schemas.microsoft.com/office/drawing/2014/main" id="{3C22549C-E7EC-4E20-8401-ADC527F14B89}"/>
                </a:ext>
              </a:extLst>
            </p:cNvPr>
            <p:cNvSpPr/>
            <p:nvPr/>
          </p:nvSpPr>
          <p:spPr>
            <a:xfrm>
              <a:off x="8154423" y="2243100"/>
              <a:ext cx="1867691" cy="566904"/>
            </a:xfrm>
            <a:prstGeom prst="roundRect">
              <a:avLst>
                <a:gd name="adj" fmla="val 19644"/>
              </a:avLst>
            </a:prstGeom>
            <a:solidFill>
              <a:srgbClr val="00AEC7"/>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Light" charset="0"/>
                </a:rPr>
                <a:t>Platform Configuration</a:t>
              </a:r>
            </a:p>
          </p:txBody>
        </p:sp>
        <p:sp>
          <p:nvSpPr>
            <p:cNvPr id="125" name="Rounded Rectangle 114">
              <a:extLst>
                <a:ext uri="{FF2B5EF4-FFF2-40B4-BE49-F238E27FC236}">
                  <a16:creationId xmlns="" xmlns:a16="http://schemas.microsoft.com/office/drawing/2014/main" id="{4C068209-3EA3-428A-94F5-8C979958A54D}"/>
                </a:ext>
              </a:extLst>
            </p:cNvPr>
            <p:cNvSpPr/>
            <p:nvPr/>
          </p:nvSpPr>
          <p:spPr>
            <a:xfrm>
              <a:off x="8154423" y="1855181"/>
              <a:ext cx="1867691" cy="324374"/>
            </a:xfrm>
            <a:prstGeom prst="roundRect">
              <a:avLst>
                <a:gd name="adj" fmla="val 19644"/>
              </a:avLst>
            </a:prstGeom>
            <a:solidFill>
              <a:srgbClr val="00AEC7"/>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Light" charset="0"/>
                </a:rPr>
                <a:t>BSP C Drivers</a:t>
              </a:r>
            </a:p>
          </p:txBody>
        </p:sp>
        <p:sp>
          <p:nvSpPr>
            <p:cNvPr id="127" name="Rounded Rectangle 114">
              <a:extLst>
                <a:ext uri="{FF2B5EF4-FFF2-40B4-BE49-F238E27FC236}">
                  <a16:creationId xmlns="" xmlns:a16="http://schemas.microsoft.com/office/drawing/2014/main" id="{B2F17F48-047C-4B94-8A7C-566FCDAB4FFC}"/>
                </a:ext>
              </a:extLst>
            </p:cNvPr>
            <p:cNvSpPr/>
            <p:nvPr/>
          </p:nvSpPr>
          <p:spPr>
            <a:xfrm>
              <a:off x="2855640" y="1237883"/>
              <a:ext cx="1872208" cy="324374"/>
            </a:xfrm>
            <a:prstGeom prst="roundRect">
              <a:avLst>
                <a:gd name="adj" fmla="val 19644"/>
              </a:avLst>
            </a:prstGeom>
            <a:solidFill>
              <a:srgbClr val="5B6D76"/>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dirty="0" err="1">
                  <a:solidFill>
                    <a:schemeClr val="bg1"/>
                  </a:solidFill>
                  <a:latin typeface="Source Sans Pro Semibold" charset="0"/>
                  <a:ea typeface="Source Sans Pro Semibold" charset="0"/>
                  <a:cs typeface="Source Sans Pro Semibold" charset="0"/>
                </a:rPr>
                <a:t>MicroEJ</a:t>
              </a:r>
              <a:r>
                <a:rPr lang="en-US" sz="1400" b="1" dirty="0">
                  <a:solidFill>
                    <a:schemeClr val="bg1"/>
                  </a:solidFill>
                  <a:latin typeface="Source Sans Pro Semibold" charset="0"/>
                  <a:ea typeface="Source Sans Pro Semibold" charset="0"/>
                  <a:cs typeface="Source Sans Pro Light" charset="0"/>
                </a:rPr>
                <a:t> Architecture</a:t>
              </a:r>
            </a:p>
          </p:txBody>
        </p:sp>
        <p:sp>
          <p:nvSpPr>
            <p:cNvPr id="129" name="Rounded Rectangle 114">
              <a:extLst>
                <a:ext uri="{FF2B5EF4-FFF2-40B4-BE49-F238E27FC236}">
                  <a16:creationId xmlns="" xmlns:a16="http://schemas.microsoft.com/office/drawing/2014/main" id="{86C790C5-092C-46A0-BE5E-8BE15DE5A4F7}"/>
                </a:ext>
              </a:extLst>
            </p:cNvPr>
            <p:cNvSpPr/>
            <p:nvPr/>
          </p:nvSpPr>
          <p:spPr>
            <a:xfrm>
              <a:off x="2838020" y="4221823"/>
              <a:ext cx="1909485" cy="324374"/>
            </a:xfrm>
            <a:prstGeom prst="roundRect">
              <a:avLst>
                <a:gd name="adj" fmla="val 19644"/>
              </a:avLst>
            </a:prstGeom>
            <a:solidFill>
              <a:srgbClr val="5B6D76"/>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Light" charset="0"/>
                </a:rPr>
                <a:t>C Toolchain</a:t>
              </a:r>
            </a:p>
          </p:txBody>
        </p:sp>
        <p:sp>
          <p:nvSpPr>
            <p:cNvPr id="131" name="Rounded Rectangle 114">
              <a:extLst>
                <a:ext uri="{FF2B5EF4-FFF2-40B4-BE49-F238E27FC236}">
                  <a16:creationId xmlns="" xmlns:a16="http://schemas.microsoft.com/office/drawing/2014/main" id="{D4E6FA0B-3D4E-44B2-8289-D335B8ECC9AF}"/>
                </a:ext>
              </a:extLst>
            </p:cNvPr>
            <p:cNvSpPr/>
            <p:nvPr/>
          </p:nvSpPr>
          <p:spPr>
            <a:xfrm>
              <a:off x="8154423" y="821647"/>
              <a:ext cx="1867691" cy="324374"/>
            </a:xfrm>
            <a:prstGeom prst="roundRect">
              <a:avLst>
                <a:gd name="adj" fmla="val 19644"/>
              </a:avLst>
            </a:prstGeom>
            <a:solidFill>
              <a:srgbClr val="5B6D76"/>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Light" charset="0"/>
                </a:rPr>
                <a:t>MicroEJ Architecture</a:t>
              </a:r>
            </a:p>
          </p:txBody>
        </p:sp>
        <p:sp>
          <p:nvSpPr>
            <p:cNvPr id="135" name="TextBox 134">
              <a:extLst>
                <a:ext uri="{FF2B5EF4-FFF2-40B4-BE49-F238E27FC236}">
                  <a16:creationId xmlns="" xmlns:a16="http://schemas.microsoft.com/office/drawing/2014/main" id="{656FFD6D-3BF2-4097-AD2F-529C514C43FF}"/>
                </a:ext>
              </a:extLst>
            </p:cNvPr>
            <p:cNvSpPr txBox="1"/>
            <p:nvPr/>
          </p:nvSpPr>
          <p:spPr>
            <a:xfrm>
              <a:off x="2765464" y="937276"/>
              <a:ext cx="2267590" cy="276999"/>
            </a:xfrm>
            <a:prstGeom prst="rect">
              <a:avLst/>
            </a:prstGeom>
            <a:noFill/>
          </p:spPr>
          <p:txBody>
            <a:bodyPr wrap="square" rtlCol="0">
              <a:spAutoFit/>
            </a:bodyPr>
            <a:lstStyle/>
            <a:p>
              <a:r>
                <a:rPr lang="en-US" sz="1200" b="1" dirty="0" err="1">
                  <a:solidFill>
                    <a:schemeClr val="bg1"/>
                  </a:solidFill>
                  <a:latin typeface="Source Sans Pro Semibold" charset="0"/>
                  <a:ea typeface="Source Sans Pro Semibold" charset="0"/>
                  <a:cs typeface="Source Sans Pro Semibold" charset="0"/>
                </a:rPr>
                <a:t>MicroEJ</a:t>
              </a:r>
              <a:r>
                <a:rPr lang="en-US" sz="1200" b="1" dirty="0">
                  <a:solidFill>
                    <a:schemeClr val="bg1"/>
                  </a:solidFill>
                  <a:latin typeface="Source Sans Pro Semibold" charset="0"/>
                  <a:ea typeface="Source Sans Pro Semibold" charset="0"/>
                  <a:cs typeface="Source Sans Pro Semibold" charset="0"/>
                </a:rPr>
                <a:t> Repository</a:t>
              </a:r>
            </a:p>
          </p:txBody>
        </p:sp>
        <p:cxnSp>
          <p:nvCxnSpPr>
            <p:cNvPr id="137" name="Straight Arrow Connector 136">
              <a:extLst>
                <a:ext uri="{FF2B5EF4-FFF2-40B4-BE49-F238E27FC236}">
                  <a16:creationId xmlns="" xmlns:a16="http://schemas.microsoft.com/office/drawing/2014/main" id="{DD6E312E-41A2-4E7E-B762-4D3AC37044F7}"/>
                </a:ext>
              </a:extLst>
            </p:cNvPr>
            <p:cNvCxnSpPr>
              <a:cxnSpLocks/>
              <a:endCxn id="127" idx="3"/>
            </p:cNvCxnSpPr>
            <p:nvPr/>
          </p:nvCxnSpPr>
          <p:spPr>
            <a:xfrm flipH="1" flipV="1">
              <a:off x="4727848" y="1400070"/>
              <a:ext cx="3317193" cy="5179"/>
            </a:xfrm>
            <a:prstGeom prst="straightConnector1">
              <a:avLst/>
            </a:prstGeom>
            <a:ln w="28575">
              <a:solidFill>
                <a:srgbClr val="5B6D76"/>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 xmlns:a16="http://schemas.microsoft.com/office/drawing/2014/main" id="{64ADD20C-B063-4A53-8F52-BE7CC7F8A8F9}"/>
                </a:ext>
              </a:extLst>
            </p:cNvPr>
            <p:cNvCxnSpPr>
              <a:cxnSpLocks/>
              <a:stCxn id="49" idx="1"/>
              <a:endCxn id="121" idx="3"/>
            </p:cNvCxnSpPr>
            <p:nvPr/>
          </p:nvCxnSpPr>
          <p:spPr>
            <a:xfrm flipH="1">
              <a:off x="4727848" y="2324074"/>
              <a:ext cx="3326063" cy="17995"/>
            </a:xfrm>
            <a:prstGeom prst="straightConnector1">
              <a:avLst/>
            </a:prstGeom>
            <a:ln w="28575">
              <a:solidFill>
                <a:srgbClr val="00AEC7"/>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 xmlns:a16="http://schemas.microsoft.com/office/drawing/2014/main" id="{EEC1D79B-F7DD-4944-8B47-7221AC95BB2F}"/>
                </a:ext>
              </a:extLst>
            </p:cNvPr>
            <p:cNvCxnSpPr>
              <a:cxnSpLocks/>
            </p:cNvCxnSpPr>
            <p:nvPr/>
          </p:nvCxnSpPr>
          <p:spPr>
            <a:xfrm flipH="1">
              <a:off x="4740190" y="3629733"/>
              <a:ext cx="337791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9" name="TextBox 168">
              <a:extLst>
                <a:ext uri="{FF2B5EF4-FFF2-40B4-BE49-F238E27FC236}">
                  <a16:creationId xmlns="" xmlns:a16="http://schemas.microsoft.com/office/drawing/2014/main" id="{F3CCDCD2-9CAF-4075-9D88-CB832DFEBFA5}"/>
                </a:ext>
              </a:extLst>
            </p:cNvPr>
            <p:cNvSpPr txBox="1"/>
            <p:nvPr/>
          </p:nvSpPr>
          <p:spPr>
            <a:xfrm>
              <a:off x="5489462" y="2017544"/>
              <a:ext cx="1969074" cy="18466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spc="0" dirty="0">
                  <a:ln>
                    <a:noFill/>
                  </a:ln>
                  <a:solidFill>
                    <a:srgbClr val="00AEC7"/>
                  </a:solidFill>
                  <a:latin typeface="Source Sans Pro Light" charset="0"/>
                  <a:ea typeface="Source Sans Pro Light" charset="0"/>
                  <a:cs typeface="Source Sans Pro Light" charset="0"/>
                </a:rPr>
                <a:t>Import </a:t>
              </a:r>
              <a:r>
                <a:rPr lang="en-US" sz="1200" spc="0" dirty="0" smtClean="0">
                  <a:ln>
                    <a:noFill/>
                  </a:ln>
                  <a:solidFill>
                    <a:srgbClr val="00AEC7"/>
                  </a:solidFill>
                  <a:latin typeface="Source Sans Pro Light" charset="0"/>
                  <a:ea typeface="Source Sans Pro Light" charset="0"/>
                  <a:cs typeface="Source Sans Pro Light" charset="0"/>
                </a:rPr>
                <a:t>platform in </a:t>
              </a:r>
              <a:r>
                <a:rPr lang="en-US" sz="1200" spc="0" dirty="0">
                  <a:ln>
                    <a:noFill/>
                  </a:ln>
                  <a:solidFill>
                    <a:srgbClr val="00AEC7"/>
                  </a:solidFill>
                  <a:latin typeface="Source Sans Pro Light" charset="0"/>
                  <a:ea typeface="Source Sans Pro Light" charset="0"/>
                  <a:cs typeface="Source Sans Pro Light" charset="0"/>
                </a:rPr>
                <a:t>workspace</a:t>
              </a:r>
            </a:p>
          </p:txBody>
        </p:sp>
        <p:sp>
          <p:nvSpPr>
            <p:cNvPr id="173" name="TextBox 172">
              <a:extLst>
                <a:ext uri="{FF2B5EF4-FFF2-40B4-BE49-F238E27FC236}">
                  <a16:creationId xmlns="" xmlns:a16="http://schemas.microsoft.com/office/drawing/2014/main" id="{265E5B4D-30CC-42C2-8AC0-3586FA23FFAC}"/>
                </a:ext>
              </a:extLst>
            </p:cNvPr>
            <p:cNvSpPr txBox="1"/>
            <p:nvPr/>
          </p:nvSpPr>
          <p:spPr>
            <a:xfrm>
              <a:off x="5135977" y="2541192"/>
              <a:ext cx="2600969" cy="115416"/>
            </a:xfrm>
            <a:prstGeom prst="rect">
              <a:avLst/>
            </a:prstGeom>
            <a:noFill/>
          </p:spPr>
          <p:txBody>
            <a:bodyPr vert="horz" wrap="square" lIns="0" tIns="0" rIns="0" bIns="0" numCol="1" spcCol="288000" rtlCol="0" anchor="t" anchorCtr="0">
              <a:spAutoFit/>
            </a:bodyPr>
            <a:lstStyle/>
            <a:p>
              <a:pPr algn="ctr">
                <a:lnSpc>
                  <a:spcPts val="940"/>
                </a:lnSpc>
                <a:spcBef>
                  <a:spcPts val="0"/>
                </a:spcBef>
                <a:spcAft>
                  <a:spcPts val="600"/>
                </a:spcAft>
              </a:pPr>
              <a:r>
                <a:rPr lang="en-US" sz="1200" i="0" spc="0" dirty="0">
                  <a:ln>
                    <a:noFill/>
                  </a:ln>
                  <a:solidFill>
                    <a:srgbClr val="EE502E"/>
                  </a:solidFill>
                  <a:latin typeface="Source Sans Pro Light" charset="0"/>
                  <a:ea typeface="Source Sans Pro Light" charset="0"/>
                  <a:cs typeface="Source Sans Pro Light" charset="0"/>
                </a:rPr>
                <a:t>Import </a:t>
              </a:r>
              <a:r>
                <a:rPr lang="en-US" sz="1200" i="0" spc="0">
                  <a:ln>
                    <a:noFill/>
                  </a:ln>
                  <a:solidFill>
                    <a:srgbClr val="EE502E"/>
                  </a:solidFill>
                  <a:latin typeface="Source Sans Pro Light" charset="0"/>
                  <a:ea typeface="Source Sans Pro Light" charset="0"/>
                  <a:cs typeface="Source Sans Pro Light" charset="0"/>
                </a:rPr>
                <a:t>Java </a:t>
              </a:r>
              <a:r>
                <a:rPr lang="en-US" sz="1200" i="0" spc="0" smtClean="0">
                  <a:ln>
                    <a:noFill/>
                  </a:ln>
                  <a:solidFill>
                    <a:srgbClr val="EE502E"/>
                  </a:solidFill>
                  <a:latin typeface="Source Sans Pro Light" charset="0"/>
                  <a:ea typeface="Source Sans Pro Light" charset="0"/>
                  <a:cs typeface="Source Sans Pro Light" charset="0"/>
                </a:rPr>
                <a:t>application in </a:t>
              </a:r>
              <a:r>
                <a:rPr lang="en-US" sz="1200" i="0" spc="0" dirty="0">
                  <a:ln>
                    <a:noFill/>
                  </a:ln>
                  <a:solidFill>
                    <a:srgbClr val="EE502E"/>
                  </a:solidFill>
                  <a:latin typeface="Source Sans Pro Light" charset="0"/>
                  <a:ea typeface="Source Sans Pro Light" charset="0"/>
                  <a:cs typeface="Source Sans Pro Light" charset="0"/>
                </a:rPr>
                <a:t>workspace</a:t>
              </a:r>
            </a:p>
          </p:txBody>
        </p:sp>
        <p:sp>
          <p:nvSpPr>
            <p:cNvPr id="175" name="TextBox 174">
              <a:extLst>
                <a:ext uri="{FF2B5EF4-FFF2-40B4-BE49-F238E27FC236}">
                  <a16:creationId xmlns="" xmlns:a16="http://schemas.microsoft.com/office/drawing/2014/main" id="{DFCE4E0F-0EBE-4B23-B724-9867E1476585}"/>
                </a:ext>
              </a:extLst>
            </p:cNvPr>
            <p:cNvSpPr txBox="1"/>
            <p:nvPr/>
          </p:nvSpPr>
          <p:spPr>
            <a:xfrm>
              <a:off x="5336398" y="3200854"/>
              <a:ext cx="2294191" cy="18466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spc="0" dirty="0">
                  <a:ln>
                    <a:noFill/>
                  </a:ln>
                  <a:solidFill>
                    <a:srgbClr val="EE502E"/>
                  </a:solidFill>
                  <a:latin typeface="Source Sans Pro Light" charset="0"/>
                  <a:ea typeface="Source Sans Pro Light" charset="0"/>
                  <a:cs typeface="Source Sans Pro Light" charset="0"/>
                </a:rPr>
                <a:t>Import offline repository </a:t>
              </a:r>
              <a:r>
                <a:rPr lang="en-US" sz="1200" dirty="0">
                  <a:solidFill>
                    <a:srgbClr val="EE502E"/>
                  </a:solidFill>
                  <a:latin typeface="Source Sans Pro Light" charset="0"/>
                  <a:ea typeface="Source Sans Pro Light" charset="0"/>
                  <a:cs typeface="Source Sans Pro Light" charset="0"/>
                </a:rPr>
                <a:t>(optional)</a:t>
              </a:r>
              <a:endParaRPr lang="en-US" sz="1200" spc="0" dirty="0">
                <a:ln>
                  <a:noFill/>
                </a:ln>
                <a:solidFill>
                  <a:srgbClr val="EE502E"/>
                </a:solidFill>
                <a:latin typeface="Source Sans Pro Light" charset="0"/>
                <a:ea typeface="Source Sans Pro Light" charset="0"/>
                <a:cs typeface="Source Sans Pro Light" charset="0"/>
              </a:endParaRPr>
            </a:p>
          </p:txBody>
        </p:sp>
        <p:sp>
          <p:nvSpPr>
            <p:cNvPr id="177" name="TextBox 176">
              <a:extLst>
                <a:ext uri="{FF2B5EF4-FFF2-40B4-BE49-F238E27FC236}">
                  <a16:creationId xmlns="" xmlns:a16="http://schemas.microsoft.com/office/drawing/2014/main" id="{F1753A14-2EC3-4B43-9F13-78F208C94A82}"/>
                </a:ext>
              </a:extLst>
            </p:cNvPr>
            <p:cNvSpPr txBox="1"/>
            <p:nvPr/>
          </p:nvSpPr>
          <p:spPr>
            <a:xfrm>
              <a:off x="5487109" y="3708220"/>
              <a:ext cx="1969074" cy="18466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spc="0" dirty="0">
                  <a:ln>
                    <a:noFill/>
                  </a:ln>
                  <a:solidFill>
                    <a:srgbClr val="EE502E"/>
                  </a:solidFill>
                  <a:latin typeface="Source Sans Pro Light" charset="0"/>
                  <a:ea typeface="Source Sans Pro Light" charset="0"/>
                  <a:cs typeface="Source Sans Pro Light" charset="0"/>
                </a:rPr>
                <a:t>Update Ivy Settings</a:t>
              </a:r>
            </a:p>
          </p:txBody>
        </p:sp>
        <p:sp>
          <p:nvSpPr>
            <p:cNvPr id="179" name="TextBox 178">
              <a:extLst>
                <a:ext uri="{FF2B5EF4-FFF2-40B4-BE49-F238E27FC236}">
                  <a16:creationId xmlns="" xmlns:a16="http://schemas.microsoft.com/office/drawing/2014/main" id="{09F1F4F5-C1B4-47B3-B18F-076B70A4E0F2}"/>
                </a:ext>
              </a:extLst>
            </p:cNvPr>
            <p:cNvSpPr txBox="1"/>
            <p:nvPr/>
          </p:nvSpPr>
          <p:spPr>
            <a:xfrm>
              <a:off x="5463477" y="882711"/>
              <a:ext cx="1969074" cy="363882"/>
            </a:xfrm>
            <a:prstGeom prst="rect">
              <a:avLst/>
            </a:prstGeom>
            <a:noFill/>
          </p:spPr>
          <p:txBody>
            <a:bodyPr vert="horz" wrap="square" lIns="0" tIns="0" rIns="0" bIns="0" numCol="1" spcCol="288000" rtlCol="0" anchor="t" anchorCtr="0">
              <a:spAutoFit/>
            </a:bodyPr>
            <a:lstStyle/>
            <a:p>
              <a:pPr algn="ctr">
                <a:lnSpc>
                  <a:spcPts val="1140"/>
                </a:lnSpc>
                <a:spcBef>
                  <a:spcPts val="0"/>
                </a:spcBef>
                <a:spcAft>
                  <a:spcPts val="600"/>
                </a:spcAft>
              </a:pPr>
              <a:r>
                <a:rPr lang="en-US" sz="1200" spc="0" dirty="0">
                  <a:ln>
                    <a:noFill/>
                  </a:ln>
                  <a:solidFill>
                    <a:srgbClr val="5B6D76"/>
                  </a:solidFill>
                  <a:latin typeface="Source Sans Pro Light" charset="0"/>
                  <a:ea typeface="Source Sans Pro Light" charset="0"/>
                  <a:cs typeface="Source Sans Pro Light" charset="0"/>
                </a:rPr>
                <a:t>Import required</a:t>
              </a:r>
            </a:p>
            <a:p>
              <a:pPr algn="ctr">
                <a:lnSpc>
                  <a:spcPts val="1140"/>
                </a:lnSpc>
                <a:spcBef>
                  <a:spcPts val="0"/>
                </a:spcBef>
                <a:spcAft>
                  <a:spcPts val="600"/>
                </a:spcAft>
              </a:pPr>
              <a:r>
                <a:rPr lang="en-US" sz="1200" dirty="0" err="1">
                  <a:solidFill>
                    <a:srgbClr val="5B6D76"/>
                  </a:solidFill>
                  <a:latin typeface="Source Sans Pro Light" charset="0"/>
                  <a:ea typeface="Source Sans Pro Light" charset="0"/>
                  <a:cs typeface="Source Sans Pro Light" charset="0"/>
                </a:rPr>
                <a:t>MicroEJ</a:t>
              </a:r>
              <a:r>
                <a:rPr lang="en-US" sz="1200" dirty="0">
                  <a:solidFill>
                    <a:srgbClr val="5B6D76"/>
                  </a:solidFill>
                  <a:latin typeface="Source Sans Pro Light" charset="0"/>
                  <a:ea typeface="Source Sans Pro Light" charset="0"/>
                  <a:cs typeface="Source Sans Pro Light" charset="0"/>
                </a:rPr>
                <a:t> Architecture &amp; Packs</a:t>
              </a:r>
              <a:endParaRPr lang="en-US" sz="1200" spc="0" dirty="0">
                <a:ln>
                  <a:noFill/>
                </a:ln>
                <a:solidFill>
                  <a:srgbClr val="5B6D76"/>
                </a:solidFill>
                <a:latin typeface="Source Sans Pro Light" charset="0"/>
                <a:ea typeface="Source Sans Pro Light" charset="0"/>
                <a:cs typeface="Source Sans Pro Light" charset="0"/>
              </a:endParaRPr>
            </a:p>
          </p:txBody>
        </p:sp>
        <p:cxnSp>
          <p:nvCxnSpPr>
            <p:cNvPr id="216" name="Connector: Elbow 215">
              <a:extLst>
                <a:ext uri="{FF2B5EF4-FFF2-40B4-BE49-F238E27FC236}">
                  <a16:creationId xmlns="" xmlns:a16="http://schemas.microsoft.com/office/drawing/2014/main" id="{485E2FF2-B957-450D-9FFA-829105FF84A6}"/>
                </a:ext>
              </a:extLst>
            </p:cNvPr>
            <p:cNvCxnSpPr>
              <a:cxnSpLocks/>
              <a:stCxn id="31" idx="1"/>
            </p:cNvCxnSpPr>
            <p:nvPr/>
          </p:nvCxnSpPr>
          <p:spPr>
            <a:xfrm rot="10800000">
              <a:off x="4743086" y="3629734"/>
              <a:ext cx="3422971" cy="722257"/>
            </a:xfrm>
            <a:prstGeom prst="bentConnector3">
              <a:avLst>
                <a:gd name="adj1" fmla="val 1855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4" name="Rectangle 233">
              <a:extLst>
                <a:ext uri="{FF2B5EF4-FFF2-40B4-BE49-F238E27FC236}">
                  <a16:creationId xmlns="" xmlns:a16="http://schemas.microsoft.com/office/drawing/2014/main" id="{92C3D1E1-9D9A-4743-B664-EA5ABF4B57AC}"/>
                </a:ext>
              </a:extLst>
            </p:cNvPr>
            <p:cNvSpPr/>
            <p:nvPr/>
          </p:nvSpPr>
          <p:spPr>
            <a:xfrm>
              <a:off x="2838021" y="5563715"/>
              <a:ext cx="1945170" cy="205184"/>
            </a:xfrm>
            <a:prstGeom prst="rect">
              <a:avLst/>
            </a:prstGeom>
          </p:spPr>
          <p:txBody>
            <a:bodyPr wrap="square" lIns="0" tIns="0" rIns="0" bIns="0" anchor="ctr">
              <a:spAutoFit/>
            </a:bodyPr>
            <a:lstStyle/>
            <a:p>
              <a:pPr algn="ctr">
                <a:lnSpc>
                  <a:spcPts val="1600"/>
                </a:lnSpc>
                <a:spcBef>
                  <a:spcPts val="100"/>
                </a:spcBef>
                <a:spcAft>
                  <a:spcPts val="100"/>
                </a:spcAft>
              </a:pPr>
              <a:endParaRPr lang="en-US" sz="1400" b="1" dirty="0">
                <a:solidFill>
                  <a:schemeClr val="bg1"/>
                </a:solidFill>
                <a:latin typeface="Source Sans Pro" charset="0"/>
                <a:ea typeface="Source Sans Pro" charset="0"/>
                <a:cs typeface="Source Sans Pro" charset="0"/>
              </a:endParaRPr>
            </a:p>
          </p:txBody>
        </p:sp>
        <p:sp>
          <p:nvSpPr>
            <p:cNvPr id="237" name="Rounded Rectangle 114">
              <a:extLst>
                <a:ext uri="{FF2B5EF4-FFF2-40B4-BE49-F238E27FC236}">
                  <a16:creationId xmlns="" xmlns:a16="http://schemas.microsoft.com/office/drawing/2014/main" id="{301EEBF6-0A4E-4662-9B5C-C1808601BF30}"/>
                </a:ext>
              </a:extLst>
            </p:cNvPr>
            <p:cNvSpPr/>
            <p:nvPr/>
          </p:nvSpPr>
          <p:spPr>
            <a:xfrm>
              <a:off x="8149907" y="1214928"/>
              <a:ext cx="1872208" cy="324374"/>
            </a:xfrm>
            <a:prstGeom prst="roundRect">
              <a:avLst>
                <a:gd name="adj" fmla="val 19644"/>
              </a:avLst>
            </a:prstGeom>
            <a:solidFill>
              <a:srgbClr val="5B6D76"/>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dirty="0">
                  <a:solidFill>
                    <a:schemeClr val="bg1"/>
                  </a:solidFill>
                  <a:latin typeface="Source Sans Pro Semibold" charset="0"/>
                  <a:ea typeface="Source Sans Pro Semibold" charset="0"/>
                  <a:cs typeface="Source Sans Pro Light" charset="0"/>
                </a:rPr>
                <a:t>Foundation Libraries</a:t>
              </a:r>
            </a:p>
          </p:txBody>
        </p:sp>
        <p:sp>
          <p:nvSpPr>
            <p:cNvPr id="68" name="TextBox 67">
              <a:extLst>
                <a:ext uri="{FF2B5EF4-FFF2-40B4-BE49-F238E27FC236}">
                  <a16:creationId xmlns="" xmlns:a16="http://schemas.microsoft.com/office/drawing/2014/main" id="{2E717F41-5B33-4E06-83D6-2B661FDACDC7}"/>
                </a:ext>
              </a:extLst>
            </p:cNvPr>
            <p:cNvSpPr txBox="1"/>
            <p:nvPr/>
          </p:nvSpPr>
          <p:spPr>
            <a:xfrm>
              <a:off x="8546542" y="4149800"/>
              <a:ext cx="1088230" cy="577906"/>
            </a:xfrm>
            <a:prstGeom prst="rect">
              <a:avLst/>
            </a:prstGeom>
            <a:noFill/>
          </p:spPr>
          <p:txBody>
            <a:bodyPr wrap="square" tIns="36000" bIns="36000" rtlCol="0">
              <a:spAutoFit/>
            </a:bodyPr>
            <a:lstStyle/>
            <a:p>
              <a:pPr algn="ctr" defTabSz="685783">
                <a:lnSpc>
                  <a:spcPts val="1300"/>
                </a:lnSpc>
                <a:buClrTx/>
              </a:pPr>
              <a:r>
                <a:rPr lang="en-US" sz="1400" dirty="0" err="1">
                  <a:solidFill>
                    <a:schemeClr val="tx1">
                      <a:lumMod val="75000"/>
                    </a:schemeClr>
                  </a:solidFill>
                  <a:latin typeface="Source Sans Pro Light" charset="0"/>
                  <a:ea typeface="Source Sans Pro Light" charset="0"/>
                  <a:cs typeface="Source Sans Pro Light" charset="0"/>
                </a:rPr>
                <a:t>MicroEJ</a:t>
              </a:r>
              <a:r>
                <a:rPr lang="en-US" sz="1400" dirty="0">
                  <a:solidFill>
                    <a:schemeClr val="tx1">
                      <a:lumMod val="75000"/>
                    </a:schemeClr>
                  </a:solidFill>
                  <a:latin typeface="Source Sans Pro Light" charset="0"/>
                  <a:ea typeface="Source Sans Pro Light" charset="0"/>
                  <a:cs typeface="Source Sans Pro Light" charset="0"/>
                </a:rPr>
                <a:t> Central</a:t>
              </a:r>
            </a:p>
            <a:p>
              <a:pPr algn="ctr" defTabSz="685783">
                <a:lnSpc>
                  <a:spcPts val="1300"/>
                </a:lnSpc>
                <a:buClrTx/>
              </a:pPr>
              <a:r>
                <a:rPr lang="en-US" sz="1400" dirty="0">
                  <a:solidFill>
                    <a:schemeClr val="tx1">
                      <a:lumMod val="75000"/>
                    </a:schemeClr>
                  </a:solidFill>
                  <a:latin typeface="Source Sans Pro Light" charset="0"/>
                  <a:ea typeface="Source Sans Pro Light" charset="0"/>
                  <a:cs typeface="Source Sans Pro Light" charset="0"/>
                </a:rPr>
                <a:t>Repository</a:t>
              </a:r>
            </a:p>
          </p:txBody>
        </p:sp>
        <p:cxnSp>
          <p:nvCxnSpPr>
            <p:cNvPr id="82" name="Straight Arrow Connector 81">
              <a:extLst>
                <a:ext uri="{FF2B5EF4-FFF2-40B4-BE49-F238E27FC236}">
                  <a16:creationId xmlns="" xmlns:a16="http://schemas.microsoft.com/office/drawing/2014/main" id="{EEC1D79B-F7DD-4944-8B47-7221AC95BB2F}"/>
                </a:ext>
              </a:extLst>
            </p:cNvPr>
            <p:cNvCxnSpPr>
              <a:cxnSpLocks/>
            </p:cNvCxnSpPr>
            <p:nvPr/>
          </p:nvCxnSpPr>
          <p:spPr>
            <a:xfrm flipH="1">
              <a:off x="4747505" y="3501008"/>
              <a:ext cx="337791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6" name="Connector: Elbow 215">
              <a:extLst>
                <a:ext uri="{FF2B5EF4-FFF2-40B4-BE49-F238E27FC236}">
                  <a16:creationId xmlns="" xmlns:a16="http://schemas.microsoft.com/office/drawing/2014/main" id="{485E2FF2-B957-450D-9FFA-829105FF84A6}"/>
                </a:ext>
              </a:extLst>
            </p:cNvPr>
            <p:cNvCxnSpPr>
              <a:cxnSpLocks/>
            </p:cNvCxnSpPr>
            <p:nvPr/>
          </p:nvCxnSpPr>
          <p:spPr>
            <a:xfrm rot="10800000">
              <a:off x="4734706" y="2774457"/>
              <a:ext cx="3365355" cy="389433"/>
            </a:xfrm>
            <a:prstGeom prst="bentConnector3">
              <a:avLst>
                <a:gd name="adj1" fmla="val 16716"/>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4" name="Rounded Rectangle 114">
              <a:extLst>
                <a:ext uri="{FF2B5EF4-FFF2-40B4-BE49-F238E27FC236}">
                  <a16:creationId xmlns="" xmlns:a16="http://schemas.microsoft.com/office/drawing/2014/main" id="{86C790C5-092C-46A0-BE5E-8BE15DE5A4F7}"/>
                </a:ext>
              </a:extLst>
            </p:cNvPr>
            <p:cNvSpPr/>
            <p:nvPr/>
          </p:nvSpPr>
          <p:spPr>
            <a:xfrm>
              <a:off x="2838020" y="5115155"/>
              <a:ext cx="1909485" cy="555656"/>
            </a:xfrm>
            <a:prstGeom prst="roundRect">
              <a:avLst>
                <a:gd name="adj" fmla="val 50000"/>
              </a:avLst>
            </a:prstGeom>
            <a:solidFill>
              <a:srgbClr val="71B84D"/>
            </a:solidFill>
            <a:ln>
              <a:solidFill>
                <a:srgbClr val="71B8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bg1"/>
                  </a:solidFill>
                  <a:latin typeface="Source Sans Pro Semibold" charset="0"/>
                  <a:ea typeface="Source Sans Pro Semibold" charset="0"/>
                  <a:cs typeface="Source Sans Pro Semibold" charset="0"/>
                </a:rPr>
                <a:t>MicroEJ</a:t>
              </a:r>
              <a:r>
                <a:rPr lang="en-US" sz="1400" b="1" dirty="0">
                  <a:solidFill>
                    <a:schemeClr val="bg1"/>
                  </a:solidFill>
                  <a:latin typeface="Source Sans Pro Semibold" charset="0"/>
                  <a:ea typeface="Source Sans Pro Semibold" charset="0"/>
                  <a:cs typeface="Source Sans Pro Semibold" charset="0"/>
                </a:rPr>
                <a:t> </a:t>
              </a:r>
              <a:br>
                <a:rPr lang="en-US" sz="1400" b="1" dirty="0">
                  <a:solidFill>
                    <a:schemeClr val="bg1"/>
                  </a:solidFill>
                  <a:latin typeface="Source Sans Pro Semibold" charset="0"/>
                  <a:ea typeface="Source Sans Pro Semibold" charset="0"/>
                  <a:cs typeface="Source Sans Pro Semibold" charset="0"/>
                </a:rPr>
              </a:br>
              <a:r>
                <a:rPr lang="en-US" sz="1400" b="1" dirty="0">
                  <a:solidFill>
                    <a:schemeClr val="bg1"/>
                  </a:solidFill>
                  <a:latin typeface="Source Sans Pro Semibold" charset="0"/>
                  <a:ea typeface="Source Sans Pro Semibold" charset="0"/>
                  <a:cs typeface="Source Sans Pro Semibold" charset="0"/>
                </a:rPr>
                <a:t>Firmware</a:t>
              </a:r>
              <a:endParaRPr lang="en-US" sz="1400" b="1" dirty="0">
                <a:solidFill>
                  <a:schemeClr val="bg1"/>
                </a:solidFill>
                <a:latin typeface="Source Sans Pro Semibold" charset="0"/>
                <a:ea typeface="Source Sans Pro Semibold" charset="0"/>
                <a:cs typeface="Source Sans Pro Semibold" charset="0"/>
              </a:endParaRPr>
            </a:p>
          </p:txBody>
        </p:sp>
      </p:grpSp>
    </p:spTree>
    <p:extLst>
      <p:ext uri="{BB962C8B-B14F-4D97-AF65-F5344CB8AC3E}">
        <p14:creationId xmlns:p14="http://schemas.microsoft.com/office/powerpoint/2010/main" val="2991487714"/>
      </p:ext>
    </p:extLst>
  </p:cSld>
  <p:clrMapOvr>
    <a:masterClrMapping/>
  </p:clrMapOvr>
</p:sld>
</file>

<file path=ppt/theme/theme1.xml><?xml version="1.0" encoding="utf-8"?>
<a:theme xmlns:a="http://schemas.openxmlformats.org/drawingml/2006/main" name="Template-MicroEJ">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80386DEA-1A03-5749-9349-642315992A9F}"/>
    </a:ext>
  </a:extLst>
</a:theme>
</file>

<file path=ppt/theme/theme2.xml><?xml version="1.0" encoding="utf-8"?>
<a:theme xmlns:a="http://schemas.openxmlformats.org/drawingml/2006/main" name="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3.xml><?xml version="1.0" encoding="utf-8"?>
<a:theme xmlns:a="http://schemas.openxmlformats.org/drawingml/2006/main" name="1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4.xml><?xml version="1.0" encoding="utf-8"?>
<a:theme xmlns:a="http://schemas.openxmlformats.org/drawingml/2006/main" name="2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Template_16-9_Microej_Charter</Template>
  <TotalTime>2757</TotalTime>
  <Words>70</Words>
  <Application>Microsoft Macintosh PowerPoint</Application>
  <PresentationFormat>Widescreen</PresentationFormat>
  <Paragraphs>29</Paragraphs>
  <Slides>1</Slides>
  <Notes>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vt:i4>
      </vt:variant>
    </vt:vector>
  </HeadingPairs>
  <TitlesOfParts>
    <vt:vector size="15" baseType="lpstr">
      <vt:lpstr>Brandon Grotesque Black</vt:lpstr>
      <vt:lpstr>Calibri Light</vt:lpstr>
      <vt:lpstr>Calibri Regular</vt:lpstr>
      <vt:lpstr>Courier New</vt:lpstr>
      <vt:lpstr>Source Sans Pro</vt:lpstr>
      <vt:lpstr>Source Sans Pro Black</vt:lpstr>
      <vt:lpstr>Source Sans Pro ExtraLight</vt:lpstr>
      <vt:lpstr>Source Sans Pro Light</vt:lpstr>
      <vt:lpstr>Source Sans Pro Semibold</vt:lpstr>
      <vt:lpstr>Arial</vt:lpstr>
      <vt:lpstr>Template-MicroEJ</vt:lpstr>
      <vt:lpstr>Theme1</vt:lpstr>
      <vt:lpstr>1_Theme1</vt:lpstr>
      <vt:lpstr>2_Theme1</vt:lpstr>
      <vt:lpstr>PowerPoint Presentation</vt:lpstr>
    </vt:vector>
  </TitlesOfParts>
  <Manager/>
  <Company/>
  <LinksUpToDate>false</LinksUpToDate>
  <SharedDoc>false</SharedDoc>
  <HyperlinkBase/>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Pierre Rivron</dc:creator>
  <cp:keywords/>
  <dc:description/>
  <cp:lastModifiedBy>Microsoft Office User</cp:lastModifiedBy>
  <cp:revision>317</cp:revision>
  <cp:lastPrinted>2019-09-26T12:34:57Z</cp:lastPrinted>
  <dcterms:created xsi:type="dcterms:W3CDTF">2019-10-29T10:44:00Z</dcterms:created>
  <dcterms:modified xsi:type="dcterms:W3CDTF">2020-09-29T10:30:36Z</dcterms:modified>
  <cp:category/>
</cp:coreProperties>
</file>