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7"/>
  </p:notesMasterIdLst>
  <p:handoutMasterIdLst>
    <p:handoutMasterId r:id="rId8"/>
  </p:handoutMasterIdLst>
  <p:sldIdLst>
    <p:sldId id="280" r:id="rId2"/>
    <p:sldId id="283" r:id="rId3"/>
    <p:sldId id="278" r:id="rId4"/>
    <p:sldId id="282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30" autoAdjust="0"/>
    <p:restoredTop sz="94571" autoAdjust="0"/>
  </p:normalViewPr>
  <p:slideViewPr>
    <p:cSldViewPr>
      <p:cViewPr varScale="1">
        <p:scale>
          <a:sx n="116" d="100"/>
          <a:sy n="116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avril 22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pt-BR"/>
              <a:t>© MICROEJ 2021 - C O N F I D E N T I A 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793647"/>
      </p:ext>
    </p:extLst>
  </p:cSld>
  <p:clrMapOvr>
    <a:masterClrMapping/>
  </p:clrMapOvr>
  <p:hf hdr="0" ft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Section title style</a:t>
            </a:r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/>
              <a:t>Cliquez ET </a:t>
            </a:r>
            <a:r>
              <a:rPr lang="fr-FR" dirty="0" err="1"/>
              <a:t>modifieZ</a:t>
            </a:r>
            <a:r>
              <a:rPr lang="fr-FR" dirty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/>
              <a:t>Cliquez ET </a:t>
            </a:r>
            <a:r>
              <a:rPr lang="fr-FR" dirty="0" err="1"/>
              <a:t>modifieZ</a:t>
            </a:r>
            <a:r>
              <a:rPr lang="fr-FR" dirty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Cliquez et modifiez le contenu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  <p:sldLayoutId id="2147483681" r:id="rId14"/>
  </p:sldLayoutIdLst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emf"/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7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emf"/><Relationship Id="rId3" Type="http://schemas.openxmlformats.org/officeDocument/2006/relationships/image" Target="../media/image8.png"/><Relationship Id="rId7" Type="http://schemas.openxmlformats.org/officeDocument/2006/relationships/image" Target="../media/image11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0.emf"/><Relationship Id="rId5" Type="http://schemas.openxmlformats.org/officeDocument/2006/relationships/image" Target="../media/image21.emf"/><Relationship Id="rId10" Type="http://schemas.openxmlformats.org/officeDocument/2006/relationships/image" Target="../media/image13.emf"/><Relationship Id="rId4" Type="http://schemas.openxmlformats.org/officeDocument/2006/relationships/image" Target="../media/image9.png"/><Relationship Id="rId9" Type="http://schemas.openxmlformats.org/officeDocument/2006/relationships/image" Target="../media/image1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>
            <a:extLst>
              <a:ext uri="{FF2B5EF4-FFF2-40B4-BE49-F238E27FC236}">
                <a16:creationId xmlns:a16="http://schemas.microsoft.com/office/drawing/2014/main" xmlns="" id="{68B161DF-0B04-DA43-8872-F08463775AF3}"/>
              </a:ext>
            </a:extLst>
          </p:cNvPr>
          <p:cNvSpPr/>
          <p:nvPr/>
        </p:nvSpPr>
        <p:spPr>
          <a:xfrm>
            <a:off x="7061488" y="2099139"/>
            <a:ext cx="3354992" cy="2295210"/>
          </a:xfrm>
          <a:prstGeom prst="roundRect">
            <a:avLst>
              <a:gd name="adj" fmla="val 5167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5AB0B8-F4F9-BA4C-9369-31091AF1F911}"/>
              </a:ext>
            </a:extLst>
          </p:cNvPr>
          <p:cNvGrpSpPr/>
          <p:nvPr/>
        </p:nvGrpSpPr>
        <p:grpSpPr>
          <a:xfrm>
            <a:off x="7198122" y="2375030"/>
            <a:ext cx="3088402" cy="1907224"/>
            <a:chOff x="7636455" y="1452709"/>
            <a:chExt cx="3088402" cy="214054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xmlns="" id="{133BFD67-88E8-9540-86B6-8FFA8E76734A}"/>
                </a:ext>
              </a:extLst>
            </p:cNvPr>
            <p:cNvSpPr/>
            <p:nvPr/>
          </p:nvSpPr>
          <p:spPr>
            <a:xfrm>
              <a:off x="7636455" y="2192448"/>
              <a:ext cx="3088402" cy="661070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xmlns="" id="{0FF18F5A-C793-934C-8AEF-05C54219B54D}"/>
                </a:ext>
              </a:extLst>
            </p:cNvPr>
            <p:cNvSpPr/>
            <p:nvPr/>
          </p:nvSpPr>
          <p:spPr>
            <a:xfrm>
              <a:off x="7636455" y="1452709"/>
              <a:ext cx="3088402" cy="661070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xmlns="" id="{3FCE6755-151F-1A4C-B97A-DC3A68CDAFCB}"/>
                </a:ext>
              </a:extLst>
            </p:cNvPr>
            <p:cNvSpPr/>
            <p:nvPr/>
          </p:nvSpPr>
          <p:spPr>
            <a:xfrm>
              <a:off x="7636455" y="2932187"/>
              <a:ext cx="3088402" cy="661070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xmlns="" id="{F6B18FC4-0EC2-D842-9F91-793486EBD6C6}"/>
              </a:ext>
            </a:extLst>
          </p:cNvPr>
          <p:cNvSpPr/>
          <p:nvPr/>
        </p:nvSpPr>
        <p:spPr>
          <a:xfrm>
            <a:off x="1001065" y="2099138"/>
            <a:ext cx="3433965" cy="2202105"/>
          </a:xfrm>
          <a:prstGeom prst="roundRect">
            <a:avLst>
              <a:gd name="adj" fmla="val 5167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039540" y="3004001"/>
            <a:ext cx="3352551" cy="1259034"/>
          </a:xfrm>
          <a:prstGeom prst="roundRect">
            <a:avLst>
              <a:gd name="adj" fmla="val 919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563401" y="3004002"/>
            <a:ext cx="2250756" cy="1278252"/>
          </a:xfrm>
          <a:prstGeom prst="roundRect">
            <a:avLst>
              <a:gd name="adj" fmla="val 10476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Source Sans Pro" charset="0"/>
              </a:rPr>
              <a:t>   Architecture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331855" y="2465270"/>
            <a:ext cx="22323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Central Repository</a:t>
            </a:r>
          </a:p>
          <a:p>
            <a:r>
              <a:rPr lang="en-US" sz="1000" i="1" dirty="0" smtClean="0"/>
              <a:t>Various Licenses including </a:t>
            </a:r>
            <a:r>
              <a:rPr lang="en-US" sz="1000" i="1" dirty="0" smtClean="0">
                <a:solidFill>
                  <a:schemeClr val="accent1"/>
                </a:solidFill>
              </a:rPr>
              <a:t>SDK EULA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229691" y="3170906"/>
            <a:ext cx="198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SDK Version </a:t>
            </a:r>
            <a:r>
              <a:rPr lang="en-US" sz="1400" b="1" dirty="0">
                <a:latin typeface="Consolas" panose="020B0609020204030204" pitchFamily="49" charset="0"/>
                <a:ea typeface="Source Sans Pro" charset="0"/>
                <a:cs typeface="Source Sans Pro" charset="0"/>
              </a:rPr>
              <a:t>5.m.p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229691" y="3595536"/>
            <a:ext cx="2982729" cy="48833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ounded Rectangle 117"/>
          <p:cNvSpPr/>
          <p:nvPr/>
        </p:nvSpPr>
        <p:spPr>
          <a:xfrm>
            <a:off x="900052" y="2828650"/>
            <a:ext cx="6029249" cy="1565698"/>
          </a:xfrm>
          <a:prstGeom prst="roundRect">
            <a:avLst>
              <a:gd name="adj" fmla="val 6443"/>
            </a:avLst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xmlns="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21" y="3413569"/>
            <a:ext cx="455462" cy="45911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12F00518-C1C0-8D40-A208-E7A5D1093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29" y="2402527"/>
            <a:ext cx="551138" cy="563813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7331855" y="3198562"/>
            <a:ext cx="190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Developer Repository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C4F5EE46-2BC5-DF40-93A6-0894A861A0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4229" y="3034859"/>
            <a:ext cx="580342" cy="59369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6D7B7A7-B133-1345-B9B7-0C004F631433}"/>
              </a:ext>
            </a:extLst>
          </p:cNvPr>
          <p:cNvSpPr txBox="1"/>
          <p:nvPr/>
        </p:nvSpPr>
        <p:spPr>
          <a:xfrm>
            <a:off x="1229691" y="2427768"/>
            <a:ext cx="226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b="1" dirty="0"/>
              <a:t>SDK Distribution </a:t>
            </a:r>
            <a:r>
              <a:rPr lang="en-US" b="1" dirty="0">
                <a:latin typeface="Consolas" panose="020B0609020204030204" pitchFamily="49" charset="0"/>
              </a:rPr>
              <a:t>YY.MM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B2FE977E-CFE6-5841-8CE3-8D2664BD1B99}"/>
              </a:ext>
            </a:extLst>
          </p:cNvPr>
          <p:cNvSpPr/>
          <p:nvPr/>
        </p:nvSpPr>
        <p:spPr>
          <a:xfrm>
            <a:off x="4692269" y="2472370"/>
            <a:ext cx="208474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MICROEJ SDK EULA </a:t>
            </a:r>
            <a:b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</a:br>
            <a: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(</a:t>
            </a:r>
            <a:r>
              <a:rPr lang="en-US" sz="11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End User License Agreement)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xmlns="" id="{500A1F69-90C8-614E-A109-B2AB4C011D21}"/>
              </a:ext>
            </a:extLst>
          </p:cNvPr>
          <p:cNvSpPr/>
          <p:nvPr/>
        </p:nvSpPr>
        <p:spPr>
          <a:xfrm>
            <a:off x="1323177" y="1836118"/>
            <a:ext cx="2723484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50E82368-37D9-DF47-81F6-6FDDE08837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916832"/>
            <a:ext cx="2344649" cy="35638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xmlns="" id="{5F434DB9-6B3D-CA47-B322-F3CC3A39894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96" y="3068307"/>
            <a:ext cx="622380" cy="557030"/>
          </a:xfrm>
          <a:prstGeom prst="rect">
            <a:avLst/>
          </a:prstGeom>
        </p:spPr>
      </p:pic>
      <p:pic>
        <p:nvPicPr>
          <p:cNvPr id="96" name="Picture 95">
            <a:extLst>
              <a:ext uri="{FF2B5EF4-FFF2-40B4-BE49-F238E27FC236}">
                <a16:creationId xmlns:a16="http://schemas.microsoft.com/office/drawing/2014/main" xmlns="" id="{159EF0D3-DB25-9A4F-89AC-5C47D43EFDEF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21" y="3659465"/>
            <a:ext cx="401766" cy="40176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1A558D5-DF53-A24D-9D28-08195F9DCDFF}"/>
              </a:ext>
            </a:extLst>
          </p:cNvPr>
          <p:cNvSpPr txBox="1"/>
          <p:nvPr/>
        </p:nvSpPr>
        <p:spPr>
          <a:xfrm>
            <a:off x="1323176" y="3697723"/>
            <a:ext cx="198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</a:rPr>
              <a:t>Module Manager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E7F91F9-9726-764E-B1C6-BA00CBB7BED9}"/>
              </a:ext>
            </a:extLst>
          </p:cNvPr>
          <p:cNvSpPr txBox="1"/>
          <p:nvPr/>
        </p:nvSpPr>
        <p:spPr>
          <a:xfrm>
            <a:off x="7331855" y="3839935"/>
            <a:ext cx="178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GitHub Repository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F347593E-66C3-BD45-84FB-8FFEA19E6EE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5554" y="3742262"/>
            <a:ext cx="480575" cy="480575"/>
          </a:xfrm>
          <a:prstGeom prst="rect">
            <a:avLst/>
          </a:prstGeom>
        </p:spPr>
      </p:pic>
      <p:sp>
        <p:nvSpPr>
          <p:cNvPr id="33" name="Rounded Rectangle 32">
            <a:extLst>
              <a:ext uri="{FF2B5EF4-FFF2-40B4-BE49-F238E27FC236}">
                <a16:creationId xmlns:a16="http://schemas.microsoft.com/office/drawing/2014/main" xmlns="" id="{ABAC10A3-2F9D-8845-95D6-EA98A639CD92}"/>
              </a:ext>
            </a:extLst>
          </p:cNvPr>
          <p:cNvSpPr/>
          <p:nvPr/>
        </p:nvSpPr>
        <p:spPr>
          <a:xfrm>
            <a:off x="7575324" y="1850335"/>
            <a:ext cx="2280751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67C95280-1B8D-1941-BF7A-21E0CE227DE4}"/>
              </a:ext>
            </a:extLst>
          </p:cNvPr>
          <p:cNvSpPr txBox="1"/>
          <p:nvPr/>
        </p:nvSpPr>
        <p:spPr>
          <a:xfrm>
            <a:off x="8025575" y="1965903"/>
            <a:ext cx="19639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Module Repositories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xmlns="" id="{4EA4C80E-71CE-6F43-AD4A-DABA38A275A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391" y="1922212"/>
            <a:ext cx="370688" cy="351467"/>
          </a:xfrm>
          <a:prstGeom prst="rect">
            <a:avLst/>
          </a:prstGeom>
        </p:spPr>
      </p:pic>
      <p:pic>
        <p:nvPicPr>
          <p:cNvPr id="36" name="Picture 2" descr="Eclipse Logos and Artwork | The Eclipse Foundation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0078" y="2408995"/>
            <a:ext cx="935796" cy="309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08610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Vrousseau</a:t>
            </a:r>
            <a:r>
              <a:rPr lang="en-US" dirty="0" smtClean="0"/>
              <a:t> v2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10896600" y="6453188"/>
            <a:ext cx="1295400" cy="144462"/>
          </a:xfrm>
        </p:spPr>
        <p:txBody>
          <a:bodyPr/>
          <a:lstStyle/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70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922655" y="548681"/>
            <a:ext cx="3185731" cy="1440160"/>
          </a:xfrm>
          <a:prstGeom prst="roundRect">
            <a:avLst>
              <a:gd name="adj" fmla="val 7458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098094" y="2365023"/>
            <a:ext cx="2439630" cy="534063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358749" y="548680"/>
            <a:ext cx="1449238" cy="1440161"/>
          </a:xfrm>
          <a:prstGeom prst="roundRect">
            <a:avLst>
              <a:gd name="adj" fmla="val 1134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115" name="Rounded Rectangle 114"/>
          <p:cNvSpPr/>
          <p:nvPr/>
        </p:nvSpPr>
        <p:spPr>
          <a:xfrm>
            <a:off x="6100947" y="1544227"/>
            <a:ext cx="2435650" cy="679909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6098094" y="708677"/>
            <a:ext cx="2460363" cy="735378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1662314" y="2522063"/>
            <a:ext cx="3301138" cy="530958"/>
          </a:xfrm>
          <a:prstGeom prst="roundRect">
            <a:avLst>
              <a:gd name="adj" fmla="val 1403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6167302" y="786535"/>
            <a:ext cx="193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Central Repository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30758" y="2588359"/>
            <a:ext cx="226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b="1" dirty="0"/>
              <a:t>SDK Distribution </a:t>
            </a:r>
            <a:r>
              <a:rPr lang="en-US" b="1" dirty="0">
                <a:latin typeface="Consolas" panose="020B0609020204030204" pitchFamily="49" charset="0"/>
              </a:rPr>
              <a:t>YY.MM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142836" y="1651836"/>
            <a:ext cx="190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Developer Repository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269127" y="2138120"/>
            <a:ext cx="42175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MICROEJ SDK End User License Agreement (EULA)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3093" y="2455524"/>
            <a:ext cx="356260" cy="35626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6123478" y="2479765"/>
            <a:ext cx="178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GitHub Repository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20"/>
          <a:stretch/>
        </p:blipFill>
        <p:spPr>
          <a:xfrm>
            <a:off x="7953415" y="1634284"/>
            <a:ext cx="561322" cy="461297"/>
          </a:xfrm>
          <a:prstGeom prst="rect">
            <a:avLst/>
          </a:prstGeom>
        </p:spPr>
      </p:pic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27"/>
          <a:stretch/>
        </p:blipFill>
        <p:spPr>
          <a:xfrm>
            <a:off x="3312891" y="617964"/>
            <a:ext cx="660462" cy="498467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922654" y="619978"/>
            <a:ext cx="198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SDK Version </a:t>
            </a:r>
            <a:r>
              <a:rPr lang="en-US" sz="1400" b="1" dirty="0">
                <a:latin typeface="Consolas" panose="020B0609020204030204" pitchFamily="49" charset="0"/>
                <a:ea typeface="Source Sans Pro" charset="0"/>
                <a:cs typeface="Source Sans Pro" charset="0"/>
              </a:rPr>
              <a:t>5.m.p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407" y="1347470"/>
            <a:ext cx="328204" cy="328204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370766" y="1367897"/>
            <a:ext cx="145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Source Sans Pro" charset="0"/>
                <a:ea typeface="Source Sans Pro" charset="0"/>
                <a:cs typeface="Source Sans Pro" charset="0"/>
              </a:rPr>
              <a:t>Module Manager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189031" y="1265710"/>
            <a:ext cx="2652977" cy="579114"/>
          </a:xfrm>
          <a:prstGeom prst="roundRect">
            <a:avLst>
              <a:gd name="adj" fmla="val 1573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xmlns="" id="{72176D6D-182A-4BB5-8EA3-0ACC3EEFD1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4029" y="2626489"/>
            <a:ext cx="835351" cy="276999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839416" y="476673"/>
            <a:ext cx="5076943" cy="1656184"/>
          </a:xfrm>
          <a:prstGeom prst="roundRect">
            <a:avLst>
              <a:gd name="adj" fmla="val 6443"/>
            </a:avLst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375795" y="615069"/>
            <a:ext cx="15405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Architecture</a:t>
            </a: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xmlns="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3847" y="1076366"/>
            <a:ext cx="455462" cy="459117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20"/>
          <a:stretch/>
        </p:blipFill>
        <p:spPr>
          <a:xfrm>
            <a:off x="7975275" y="793414"/>
            <a:ext cx="561322" cy="461297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6970214" y="1019210"/>
            <a:ext cx="1005061" cy="261748"/>
          </a:xfrm>
          <a:prstGeom prst="roundRect">
            <a:avLst>
              <a:gd name="adj" fmla="val 6443"/>
            </a:avLst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160663" y="969333"/>
            <a:ext cx="2423178" cy="303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i="1" dirty="0"/>
              <a:t>Modules awith SDK EULA License</a:t>
            </a:r>
          </a:p>
        </p:txBody>
      </p:sp>
    </p:spTree>
    <p:extLst>
      <p:ext uri="{BB962C8B-B14F-4D97-AF65-F5344CB8AC3E}">
        <p14:creationId xmlns:p14="http://schemas.microsoft.com/office/powerpoint/2010/main" val="128740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Friviere</a:t>
            </a:r>
            <a:r>
              <a:rPr lang="en-US" dirty="0" smtClean="0"/>
              <a:t> original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4294967295"/>
          </p:nvPr>
        </p:nvSpPr>
        <p:spPr>
          <a:xfrm>
            <a:off x="10896600" y="6453188"/>
            <a:ext cx="1295400" cy="144462"/>
          </a:xfrm>
        </p:spPr>
        <p:txBody>
          <a:bodyPr/>
          <a:lstStyle/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865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ounded Rectangle 64">
            <a:extLst>
              <a:ext uri="{FF2B5EF4-FFF2-40B4-BE49-F238E27FC236}">
                <a16:creationId xmlns:a16="http://schemas.microsoft.com/office/drawing/2014/main" xmlns="" id="{68B161DF-0B04-DA43-8872-F08463775AF3}"/>
              </a:ext>
            </a:extLst>
          </p:cNvPr>
          <p:cNvSpPr/>
          <p:nvPr/>
        </p:nvSpPr>
        <p:spPr>
          <a:xfrm>
            <a:off x="7704473" y="2099139"/>
            <a:ext cx="3354992" cy="2295210"/>
          </a:xfrm>
          <a:prstGeom prst="roundRect">
            <a:avLst>
              <a:gd name="adj" fmla="val 5167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xmlns="" id="{6E5AB0B8-F4F9-BA4C-9369-31091AF1F911}"/>
              </a:ext>
            </a:extLst>
          </p:cNvPr>
          <p:cNvGrpSpPr/>
          <p:nvPr/>
        </p:nvGrpSpPr>
        <p:grpSpPr>
          <a:xfrm>
            <a:off x="7841107" y="2375030"/>
            <a:ext cx="3088402" cy="1907224"/>
            <a:chOff x="7636455" y="1452709"/>
            <a:chExt cx="3088402" cy="2140548"/>
          </a:xfrm>
        </p:grpSpPr>
        <p:sp>
          <p:nvSpPr>
            <p:cNvPr id="50" name="Rounded Rectangle 49">
              <a:extLst>
                <a:ext uri="{FF2B5EF4-FFF2-40B4-BE49-F238E27FC236}">
                  <a16:creationId xmlns:a16="http://schemas.microsoft.com/office/drawing/2014/main" xmlns="" id="{133BFD67-88E8-9540-86B6-8FFA8E76734A}"/>
                </a:ext>
              </a:extLst>
            </p:cNvPr>
            <p:cNvSpPr/>
            <p:nvPr/>
          </p:nvSpPr>
          <p:spPr>
            <a:xfrm>
              <a:off x="7636455" y="2192448"/>
              <a:ext cx="3088402" cy="661070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4" name="Rounded Rectangle 53">
              <a:extLst>
                <a:ext uri="{FF2B5EF4-FFF2-40B4-BE49-F238E27FC236}">
                  <a16:creationId xmlns:a16="http://schemas.microsoft.com/office/drawing/2014/main" xmlns="" id="{0FF18F5A-C793-934C-8AEF-05C54219B54D}"/>
                </a:ext>
              </a:extLst>
            </p:cNvPr>
            <p:cNvSpPr/>
            <p:nvPr/>
          </p:nvSpPr>
          <p:spPr>
            <a:xfrm>
              <a:off x="7636455" y="1452709"/>
              <a:ext cx="3088402" cy="661070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  <p:sp>
          <p:nvSpPr>
            <p:cNvPr id="53" name="Rounded Rectangle 52">
              <a:extLst>
                <a:ext uri="{FF2B5EF4-FFF2-40B4-BE49-F238E27FC236}">
                  <a16:creationId xmlns:a16="http://schemas.microsoft.com/office/drawing/2014/main" xmlns="" id="{3FCE6755-151F-1A4C-B97A-DC3A68CDAFCB}"/>
                </a:ext>
              </a:extLst>
            </p:cNvPr>
            <p:cNvSpPr/>
            <p:nvPr/>
          </p:nvSpPr>
          <p:spPr>
            <a:xfrm>
              <a:off x="7636455" y="2932187"/>
              <a:ext cx="3088402" cy="661070"/>
            </a:xfrm>
            <a:prstGeom prst="roundRect">
              <a:avLst>
                <a:gd name="adj" fmla="val 8907"/>
              </a:avLst>
            </a:prstGeom>
            <a:solidFill>
              <a:schemeClr val="bg1"/>
            </a:solidFill>
            <a:ln w="12700">
              <a:solidFill>
                <a:schemeClr val="bg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xmlns="" id="{F6B18FC4-0EC2-D842-9F91-793486EBD6C6}"/>
              </a:ext>
            </a:extLst>
          </p:cNvPr>
          <p:cNvSpPr/>
          <p:nvPr/>
        </p:nvSpPr>
        <p:spPr>
          <a:xfrm>
            <a:off x="1001065" y="2099138"/>
            <a:ext cx="3433965" cy="2424200"/>
          </a:xfrm>
          <a:prstGeom prst="roundRect">
            <a:avLst>
              <a:gd name="adj" fmla="val 5167"/>
            </a:avLst>
          </a:prstGeom>
          <a:solidFill>
            <a:schemeClr val="tx2">
              <a:lumMod val="20000"/>
              <a:lumOff val="80000"/>
            </a:schemeClr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sp>
        <p:nvSpPr>
          <p:cNvPr id="122" name="Rounded Rectangle 121"/>
          <p:cNvSpPr/>
          <p:nvPr/>
        </p:nvSpPr>
        <p:spPr>
          <a:xfrm>
            <a:off x="1039540" y="2623954"/>
            <a:ext cx="3352551" cy="1259034"/>
          </a:xfrm>
          <a:prstGeom prst="roundRect">
            <a:avLst>
              <a:gd name="adj" fmla="val 9197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563401" y="2623955"/>
            <a:ext cx="2250756" cy="1278252"/>
          </a:xfrm>
          <a:prstGeom prst="roundRect">
            <a:avLst>
              <a:gd name="adj" fmla="val 10476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 dirty="0">
                <a:solidFill>
                  <a:schemeClr val="tx1"/>
                </a:solidFill>
                <a:latin typeface="Source Sans Pro" charset="0"/>
              </a:rPr>
              <a:t>   Architecture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7974840" y="2465270"/>
            <a:ext cx="193160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Central Repository</a:t>
            </a:r>
          </a:p>
          <a:p>
            <a:r>
              <a:rPr lang="en-US" sz="1000" i="1" dirty="0">
                <a:latin typeface="Source Sans Pro" panose="020B0503030403020204" pitchFamily="34" charset="0"/>
              </a:rPr>
              <a:t>Module with </a:t>
            </a:r>
            <a:r>
              <a:rPr lang="en-US" sz="1000" i="1" dirty="0">
                <a:solidFill>
                  <a:schemeClr val="accent1"/>
                </a:solidFill>
                <a:latin typeface="Source Sans Pro" panose="020B0503030403020204" pitchFamily="34" charset="0"/>
              </a:rPr>
              <a:t>SDK EULA </a:t>
            </a:r>
            <a:r>
              <a:rPr lang="en-US" sz="1000" i="1" dirty="0">
                <a:latin typeface="Source Sans Pro" panose="020B0503030403020204" pitchFamily="34" charset="0"/>
              </a:rPr>
              <a:t>License</a:t>
            </a:r>
          </a:p>
          <a:p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20" name="TextBox 119"/>
          <p:cNvSpPr txBox="1"/>
          <p:nvPr/>
        </p:nvSpPr>
        <p:spPr>
          <a:xfrm>
            <a:off x="1229691" y="2790859"/>
            <a:ext cx="198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SDK Version </a:t>
            </a:r>
            <a:r>
              <a:rPr lang="en-US" sz="1400" b="1" dirty="0">
                <a:latin typeface="Consolas" panose="020B0609020204030204" pitchFamily="49" charset="0"/>
                <a:ea typeface="Source Sans Pro" charset="0"/>
                <a:cs typeface="Source Sans Pro" charset="0"/>
              </a:rPr>
              <a:t>5.m.p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229691" y="3215489"/>
            <a:ext cx="2982729" cy="488331"/>
          </a:xfrm>
          <a:prstGeom prst="roundRect">
            <a:avLst>
              <a:gd name="adj" fmla="val 0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8" name="Rounded Rectangle 117"/>
          <p:cNvSpPr/>
          <p:nvPr/>
        </p:nvSpPr>
        <p:spPr>
          <a:xfrm>
            <a:off x="900052" y="2448603"/>
            <a:ext cx="6029249" cy="1565698"/>
          </a:xfrm>
          <a:prstGeom prst="roundRect">
            <a:avLst>
              <a:gd name="adj" fmla="val 6443"/>
            </a:avLst>
          </a:prstGeom>
          <a:noFill/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xmlns="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2921" y="3033522"/>
            <a:ext cx="455462" cy="45911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xmlns="" id="{12F00518-C1C0-8D40-A208-E7A5D1093A0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14" y="2402527"/>
            <a:ext cx="551138" cy="563813"/>
          </a:xfrm>
          <a:prstGeom prst="rect">
            <a:avLst/>
          </a:prstGeom>
        </p:spPr>
      </p:pic>
      <p:sp>
        <p:nvSpPr>
          <p:cNvPr id="84" name="TextBox 83"/>
          <p:cNvSpPr txBox="1"/>
          <p:nvPr/>
        </p:nvSpPr>
        <p:spPr>
          <a:xfrm>
            <a:off x="7974840" y="3198562"/>
            <a:ext cx="190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Developer Repository</a:t>
            </a:r>
          </a:p>
        </p:txBody>
      </p:sp>
      <p:pic>
        <p:nvPicPr>
          <p:cNvPr id="44" name="Picture 43">
            <a:extLst>
              <a:ext uri="{FF2B5EF4-FFF2-40B4-BE49-F238E27FC236}">
                <a16:creationId xmlns:a16="http://schemas.microsoft.com/office/drawing/2014/main" xmlns="" id="{C4F5EE46-2BC5-DF40-93A6-0894A861A0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7214" y="3034859"/>
            <a:ext cx="580342" cy="593691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46D7B7A7-B133-1345-B9B7-0C004F631433}"/>
              </a:ext>
            </a:extLst>
          </p:cNvPr>
          <p:cNvSpPr txBox="1"/>
          <p:nvPr/>
        </p:nvSpPr>
        <p:spPr>
          <a:xfrm>
            <a:off x="1229691" y="4103973"/>
            <a:ext cx="226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b="1" dirty="0"/>
              <a:t>SDK Distribution </a:t>
            </a:r>
            <a:r>
              <a:rPr lang="en-US" b="1" dirty="0">
                <a:latin typeface="Consolas" panose="020B0609020204030204" pitchFamily="49" charset="0"/>
              </a:rPr>
              <a:t>YY.MM</a:t>
            </a:r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xmlns="" id="{5E811C60-78CC-5B43-9764-9713335B933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595" y="4103973"/>
            <a:ext cx="775336" cy="333888"/>
          </a:xfrm>
          <a:prstGeom prst="rect">
            <a:avLst/>
          </a:prstGeom>
        </p:spPr>
      </p:pic>
      <p:sp>
        <p:nvSpPr>
          <p:cNvPr id="85" name="Rectangle 84">
            <a:extLst>
              <a:ext uri="{FF2B5EF4-FFF2-40B4-BE49-F238E27FC236}">
                <a16:creationId xmlns:a16="http://schemas.microsoft.com/office/drawing/2014/main" xmlns="" id="{B2FE977E-CFE6-5841-8CE3-8D2664BD1B99}"/>
              </a:ext>
            </a:extLst>
          </p:cNvPr>
          <p:cNvSpPr/>
          <p:nvPr/>
        </p:nvSpPr>
        <p:spPr>
          <a:xfrm>
            <a:off x="4692269" y="2092323"/>
            <a:ext cx="2084742" cy="52322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MICROEJ SDK EULA </a:t>
            </a:r>
            <a:b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</a:br>
            <a:r>
              <a:rPr lang="en-US" sz="14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(</a:t>
            </a:r>
            <a:r>
              <a:rPr lang="en-US" sz="1100" b="1" dirty="0">
                <a:solidFill>
                  <a:schemeClr val="accent1"/>
                </a:solidFill>
                <a:latin typeface="Source Sans Pro" panose="020B0503030403020204" pitchFamily="34" charset="0"/>
              </a:rPr>
              <a:t>End User License Agreement)</a:t>
            </a:r>
          </a:p>
        </p:txBody>
      </p:sp>
      <p:sp>
        <p:nvSpPr>
          <p:cNvPr id="86" name="Rounded Rectangle 85">
            <a:extLst>
              <a:ext uri="{FF2B5EF4-FFF2-40B4-BE49-F238E27FC236}">
                <a16:creationId xmlns:a16="http://schemas.microsoft.com/office/drawing/2014/main" xmlns="" id="{500A1F69-90C8-614E-A109-B2AB4C011D21}"/>
              </a:ext>
            </a:extLst>
          </p:cNvPr>
          <p:cNvSpPr/>
          <p:nvPr/>
        </p:nvSpPr>
        <p:spPr>
          <a:xfrm>
            <a:off x="1323177" y="1836118"/>
            <a:ext cx="2723484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xmlns="" id="{50E82368-37D9-DF47-81F6-6FDDE08837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504" y="1916832"/>
            <a:ext cx="2344649" cy="356387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xmlns="" id="{5F434DB9-6B3D-CA47-B322-F3CC3A39894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896" y="2688260"/>
            <a:ext cx="622380" cy="557030"/>
          </a:xfrm>
          <a:prstGeom prst="rect">
            <a:avLst/>
          </a:prstGeom>
        </p:spPr>
      </p:pic>
      <p:sp>
        <p:nvSpPr>
          <p:cNvPr id="90" name="Rounded Rectangle 89">
            <a:extLst>
              <a:ext uri="{FF2B5EF4-FFF2-40B4-BE49-F238E27FC236}">
                <a16:creationId xmlns:a16="http://schemas.microsoft.com/office/drawing/2014/main" xmlns="" id="{ABAC10A3-2F9D-8845-95D6-EA98A639CD92}"/>
              </a:ext>
            </a:extLst>
          </p:cNvPr>
          <p:cNvSpPr/>
          <p:nvPr/>
        </p:nvSpPr>
        <p:spPr>
          <a:xfrm>
            <a:off x="8515315" y="1836118"/>
            <a:ext cx="1860908" cy="498545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12700">
            <a:noFill/>
          </a:ln>
          <a:effectLst>
            <a:outerShdw blurRad="1016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ource Sans Pro" panose="020B0503030403020204" pitchFamily="34" charset="0"/>
              <a:ea typeface="Source Sans Pro" panose="020B0503030403020204" pitchFamily="34" charset="0"/>
            </a:endParaRP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xmlns="" id="{9BABB850-6D7E-AA47-9E69-1BA74731B17C}"/>
              </a:ext>
            </a:extLst>
          </p:cNvPr>
          <p:cNvGrpSpPr/>
          <p:nvPr/>
        </p:nvGrpSpPr>
        <p:grpSpPr>
          <a:xfrm>
            <a:off x="8584381" y="1907995"/>
            <a:ext cx="1397207" cy="351468"/>
            <a:chOff x="7732833" y="483174"/>
            <a:chExt cx="1397207" cy="351468"/>
          </a:xfrm>
        </p:grpSpPr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xmlns="" id="{67C95280-1B8D-1941-BF7A-21E0CE227DE4}"/>
                </a:ext>
              </a:extLst>
            </p:cNvPr>
            <p:cNvSpPr txBox="1"/>
            <p:nvPr/>
          </p:nvSpPr>
          <p:spPr>
            <a:xfrm>
              <a:off x="8114017" y="526865"/>
              <a:ext cx="101602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latin typeface="Source Sans Pro" charset="0"/>
                  <a:ea typeface="Source Sans Pro" charset="0"/>
                  <a:cs typeface="Source Sans Pro" charset="0"/>
                </a:rPr>
                <a:t>NETWORK</a:t>
              </a:r>
            </a:p>
          </p:txBody>
        </p:sp>
        <p:pic>
          <p:nvPicPr>
            <p:cNvPr id="93" name="Picture 92">
              <a:extLst>
                <a:ext uri="{FF2B5EF4-FFF2-40B4-BE49-F238E27FC236}">
                  <a16:creationId xmlns:a16="http://schemas.microsoft.com/office/drawing/2014/main" xmlns="" id="{4EA4C80E-71CE-6F43-AD4A-DABA38A275A2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732833" y="483174"/>
              <a:ext cx="370688" cy="351467"/>
            </a:xfrm>
            <a:prstGeom prst="rect">
              <a:avLst/>
            </a:prstGeom>
          </p:spPr>
        </p:pic>
      </p:grpSp>
      <p:pic>
        <p:nvPicPr>
          <p:cNvPr id="96" name="Picture 95">
            <a:extLst>
              <a:ext uri="{FF2B5EF4-FFF2-40B4-BE49-F238E27FC236}">
                <a16:creationId xmlns:a16="http://schemas.microsoft.com/office/drawing/2014/main" xmlns="" id="{159EF0D3-DB25-9A4F-89AC-5C47D43EFDEF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21" y="3279418"/>
            <a:ext cx="401766" cy="401766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xmlns="" id="{51A558D5-DF53-A24D-9D28-08195F9DCDFF}"/>
              </a:ext>
            </a:extLst>
          </p:cNvPr>
          <p:cNvSpPr txBox="1"/>
          <p:nvPr/>
        </p:nvSpPr>
        <p:spPr>
          <a:xfrm>
            <a:off x="1323176" y="3317676"/>
            <a:ext cx="19830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</a:rPr>
              <a:t>Module Manager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xmlns="" id="{5E7F91F9-9726-764E-B1C6-BA00CBB7BED9}"/>
              </a:ext>
            </a:extLst>
          </p:cNvPr>
          <p:cNvSpPr txBox="1"/>
          <p:nvPr/>
        </p:nvSpPr>
        <p:spPr>
          <a:xfrm>
            <a:off x="7974840" y="3839935"/>
            <a:ext cx="178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Source Sans Pro" charset="0"/>
                <a:ea typeface="Source Sans Pro" charset="0"/>
                <a:cs typeface="Source Sans Pro" charset="0"/>
              </a:rPr>
              <a:t>GitHub Repository</a:t>
            </a:r>
          </a:p>
        </p:txBody>
      </p:sp>
      <p:pic>
        <p:nvPicPr>
          <p:cNvPr id="58" name="Picture 57">
            <a:extLst>
              <a:ext uri="{FF2B5EF4-FFF2-40B4-BE49-F238E27FC236}">
                <a16:creationId xmlns:a16="http://schemas.microsoft.com/office/drawing/2014/main" xmlns="" id="{F347593E-66C3-BD45-84FB-8FFEA19E6EE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8539" y="3742262"/>
            <a:ext cx="480575" cy="48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192561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2240</TotalTime>
  <Words>94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Calibri Regular</vt:lpstr>
      <vt:lpstr>Consolas</vt:lpstr>
      <vt:lpstr>Source Sans Pro</vt:lpstr>
      <vt:lpstr>Template-MicroEJ</vt:lpstr>
      <vt:lpstr>PowerPoint Presentation</vt:lpstr>
      <vt:lpstr>Vrousseau v2</vt:lpstr>
      <vt:lpstr>PowerPoint Presentation</vt:lpstr>
      <vt:lpstr>Friviere original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Frédéric RIVIERE</cp:lastModifiedBy>
  <cp:revision>128</cp:revision>
  <dcterms:created xsi:type="dcterms:W3CDTF">2017-01-10T13:21:08Z</dcterms:created>
  <dcterms:modified xsi:type="dcterms:W3CDTF">2022-04-22T10:26:09Z</dcterms:modified>
</cp:coreProperties>
</file>