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17" r:id="rId1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75883" autoAdjust="0"/>
  </p:normalViewPr>
  <p:slideViewPr>
    <p:cSldViewPr snapToGrid="0">
      <p:cViewPr varScale="1">
        <p:scale>
          <a:sx n="87" d="100"/>
          <a:sy n="87" d="100"/>
        </p:scale>
        <p:origin x="17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2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2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Stéphane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The LCD continuously refreshes its content by reading the data from a memory buffer.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The buffer size depends on the LCD size and its number of bits per pixel.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dirty="0"/>
              <a:t>We cannot stop this refresh, otherwise the image fades away.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A new frame often appears every 16.6ms (60Hz).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may be generated by an internal LCD controller in the LCD device or by a LCD controller in the MCU.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electric signals frequency is several MHz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draw at the same time and in the same buffer than the LCD, we will see the drawings “one by one” instead of seeing the entire frame at once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415694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87262" y="4124798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872902"/>
              <a:gd name="adj2" fmla="val 822588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354105" y="3429000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136711" y="356405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257580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4966545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491439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59305"/>
            <a:ext cx="353875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049136" y="255660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935B3F9-1C4A-94EF-1AF7-870411A287A3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8CC8D6-6CE4-0122-4B7C-DAD3A86919E7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5"/>
            <a:ext cx="5290435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0" y="3288533"/>
            <a:ext cx="72083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343714" y="3159565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421176" y="2145534"/>
            <a:ext cx="5290435" cy="377051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84713" cy="256693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3966071" y="2542830"/>
            <a:ext cx="5496491" cy="1787652"/>
          </a:xfrm>
          <a:prstGeom prst="arc">
            <a:avLst>
              <a:gd name="adj1" fmla="val 11979648"/>
              <a:gd name="adj2" fmla="val 9567484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12016-8035-FD67-2BBA-1979063563E8}"/>
              </a:ext>
            </a:extLst>
          </p:cNvPr>
          <p:cNvSpPr txBox="1"/>
          <p:nvPr/>
        </p:nvSpPr>
        <p:spPr>
          <a:xfrm>
            <a:off x="-106322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49BAF-41A5-1AF0-1587-F3A4FEC1AA83}"/>
              </a:ext>
            </a:extLst>
          </p:cNvPr>
          <p:cNvCxnSpPr/>
          <p:nvPr/>
        </p:nvCxnSpPr>
        <p:spPr>
          <a:xfrm>
            <a:off x="934696" y="3423593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38382" y="4197955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255923" y="2108282"/>
            <a:ext cx="3538753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257580" cy="307370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030F01-D386-07D8-28D4-D295E41BDCA1}"/>
              </a:ext>
            </a:extLst>
          </p:cNvPr>
          <p:cNvGrpSpPr>
            <a:grpSpLocks noChangeAspect="1"/>
          </p:cNvGrpSpPr>
          <p:nvPr/>
        </p:nvGrpSpPr>
        <p:grpSpPr>
          <a:xfrm>
            <a:off x="6515452" y="2479481"/>
            <a:ext cx="4600568" cy="1787652"/>
            <a:chOff x="5325630" y="2187838"/>
            <a:chExt cx="6003142" cy="23326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ED50E9-4666-827D-A26D-B1C27D6DCC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4" t="45307" r="13825" b="13196"/>
            <a:stretch/>
          </p:blipFill>
          <p:spPr>
            <a:xfrm>
              <a:off x="8354662" y="2505270"/>
              <a:ext cx="2974110" cy="18474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856C8-2CFE-CD28-F430-C4BAB5AC7E97}"/>
                </a:ext>
              </a:extLst>
            </p:cNvPr>
            <p:cNvSpPr/>
            <p:nvPr/>
          </p:nvSpPr>
          <p:spPr>
            <a:xfrm>
              <a:off x="5325630" y="2766527"/>
              <a:ext cx="2136710" cy="132494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2"/>
                  </a:solidFill>
                  <a:latin typeface="Source Sans Pro Light" panose="020B0403030403020204" pitchFamily="34" charset="77"/>
                  <a:ea typeface="Source Sans Pro" panose="020B0503030403020204" pitchFamily="34" charset="0"/>
                </a:rPr>
                <a:t>Memory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EAEBA0-CC84-B4FA-2E32-89A6CD4415DA}"/>
                </a:ext>
              </a:extLst>
            </p:cNvPr>
            <p:cNvCxnSpPr>
              <a:stCxn id="9" idx="3"/>
              <a:endCxn id="8" idx="1"/>
            </p:cNvCxnSpPr>
            <p:nvPr/>
          </p:nvCxnSpPr>
          <p:spPr>
            <a:xfrm>
              <a:off x="7462340" y="3429000"/>
              <a:ext cx="892322" cy="1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E61ECF-86F3-86F3-3684-3341060CF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681" y="3354164"/>
              <a:ext cx="148324" cy="190263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070CE625-638E-D085-FAEA-696B711BC3C5}"/>
                </a:ext>
              </a:extLst>
            </p:cNvPr>
            <p:cNvSpPr/>
            <p:nvPr/>
          </p:nvSpPr>
          <p:spPr>
            <a:xfrm>
              <a:off x="6674527" y="2187838"/>
              <a:ext cx="2467948" cy="2332653"/>
            </a:xfrm>
            <a:prstGeom prst="arc">
              <a:avLst>
                <a:gd name="adj1" fmla="val 12872902"/>
                <a:gd name="adj2" fmla="val 8225889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-108953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934696" y="351234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4381099" y="543419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55B294-CDF8-93A4-E147-FF714C150828}"/>
              </a:ext>
            </a:extLst>
          </p:cNvPr>
          <p:cNvCxnSpPr/>
          <p:nvPr/>
        </p:nvCxnSpPr>
        <p:spPr>
          <a:xfrm>
            <a:off x="4595237" y="538205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2264094" y="338366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322</TotalTime>
  <Words>1381</Words>
  <Application>Microsoft Office PowerPoint</Application>
  <PresentationFormat>Widescreen</PresentationFormat>
  <Paragraphs>215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223</cp:revision>
  <cp:lastPrinted>2019-09-26T12:34:57Z</cp:lastPrinted>
  <dcterms:created xsi:type="dcterms:W3CDTF">2023-12-05T10:17:10Z</dcterms:created>
  <dcterms:modified xsi:type="dcterms:W3CDTF">2024-02-02T07:42:04Z</dcterms:modified>
  <cp:category/>
</cp:coreProperties>
</file>