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715073" y="2085369"/>
            <a:ext cx="1331416" cy="40612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1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485625" y="3038557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115616" y="2078707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  <a:r>
              <a:rPr lang="en-US" sz="1200" dirty="0" smtClean="0"/>
              <a:t>EE </a:t>
            </a:r>
            <a:r>
              <a:rPr lang="en-US" sz="1200" dirty="0" smtClean="0"/>
              <a:t>Port</a:t>
            </a:r>
            <a:endParaRPr lang="en-US" sz="1200" dirty="0" smtClean="0"/>
          </a:p>
        </p:txBody>
      </p:sp>
      <p:sp>
        <p:nvSpPr>
          <p:cNvPr id="29" name="Down Arrow 28"/>
          <p:cNvSpPr/>
          <p:nvPr/>
        </p:nvSpPr>
        <p:spPr>
          <a:xfrm rot="16200000">
            <a:off x="2691423" y="2105394"/>
            <a:ext cx="165213" cy="4512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3485625" y="1392125"/>
            <a:ext cx="167575" cy="3575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095328" y="3431271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Virtual Device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066885" y="2436717"/>
            <a:ext cx="1331416" cy="42289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N</a:t>
            </a:r>
          </a:p>
        </p:txBody>
      </p:sp>
      <p:sp>
        <p:nvSpPr>
          <p:cNvPr id="31" name="Down Arrow 30"/>
          <p:cNvSpPr/>
          <p:nvPr/>
        </p:nvSpPr>
        <p:spPr>
          <a:xfrm rot="5400000" flipH="1">
            <a:off x="5344138" y="2111288"/>
            <a:ext cx="165213" cy="4512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427984" y="1380273"/>
            <a:ext cx="167575" cy="3575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080477" y="1839148"/>
            <a:ext cx="2020831" cy="1087454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t"/>
          <a:lstStyle/>
          <a:p>
            <a:pPr algn="ctr"/>
            <a:r>
              <a:rPr lang="en-US" sz="1200" dirty="0" smtClean="0"/>
              <a:t>Kernel </a:t>
            </a:r>
            <a:r>
              <a:rPr lang="en-US" sz="1200" dirty="0"/>
              <a:t>Build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smtClean="0">
                <a:latin typeface="Consolas" panose="020B0609020204030204" pitchFamily="49" charset="0"/>
              </a:rPr>
              <a:t>build-firmware-</a:t>
            </a:r>
            <a:r>
              <a:rPr lang="en-US" sz="1000" dirty="0" err="1" smtClean="0">
                <a:latin typeface="Consolas" panose="020B0609020204030204" pitchFamily="49" charset="0"/>
              </a:rPr>
              <a:t>multiapp</a:t>
            </a:r>
            <a:r>
              <a:rPr lang="en-US" sz="1000" dirty="0" smtClean="0"/>
              <a:t>)</a:t>
            </a:r>
            <a:endParaRPr lang="en-US" sz="1000" dirty="0"/>
          </a:p>
          <a:p>
            <a:pPr algn="ctr"/>
            <a:endParaRPr 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r="37057"/>
          <a:stretch/>
        </p:blipFill>
        <p:spPr>
          <a:xfrm>
            <a:off x="3428964" y="2436717"/>
            <a:ext cx="1326609" cy="39698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441900" y="136738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Custom Code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358096" y="404664"/>
            <a:ext cx="1235391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Add-on Libraries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235153" y="756676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APIs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68457" y="77059"/>
            <a:ext cx="3399377" cy="1279696"/>
          </a:xfrm>
          <a:prstGeom prst="rect">
            <a:avLst/>
          </a:prstGeom>
          <a:ln w="63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88140" y="53782"/>
            <a:ext cx="1107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Kernel Application</a:t>
            </a:r>
            <a:endParaRPr lang="en-US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5681039" y="1839148"/>
            <a:ext cx="1915297" cy="1078497"/>
          </a:xfrm>
          <a:prstGeom prst="rect">
            <a:avLst/>
          </a:prstGeom>
          <a:ln w="63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61159" y="1789798"/>
            <a:ext cx="14638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Pre-installed Applications</a:t>
            </a:r>
            <a:endParaRPr lang="en-US" sz="1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652812" y="3427530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</a:t>
            </a:r>
            <a:r>
              <a:rPr lang="en-US" sz="1200" dirty="0" smtClean="0"/>
              <a:t>binary</a:t>
            </a:r>
          </a:p>
          <a:p>
            <a:pPr algn="ctr"/>
            <a:r>
              <a:rPr lang="en-US" sz="1000" dirty="0" smtClean="0"/>
              <a:t>(ELF executable)</a:t>
            </a:r>
            <a:endParaRPr lang="en-US" sz="1000" dirty="0" smtClean="0"/>
          </a:p>
        </p:txBody>
      </p:sp>
      <p:sp>
        <p:nvSpPr>
          <p:cNvPr id="26" name="Down Arrow 25"/>
          <p:cNvSpPr/>
          <p:nvPr/>
        </p:nvSpPr>
        <p:spPr>
          <a:xfrm>
            <a:off x="4427984" y="3016115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9272</TotalTime>
  <Words>30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Calibri Regular</vt:lpstr>
      <vt:lpstr>Consolas</vt:lpstr>
      <vt:lpstr>Template-MicroEJ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445</cp:revision>
  <dcterms:created xsi:type="dcterms:W3CDTF">2015-10-25T08:05:10Z</dcterms:created>
  <dcterms:modified xsi:type="dcterms:W3CDTF">2023-06-09T09:52:51Z</dcterms:modified>
</cp:coreProperties>
</file>