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3"/>
  </p:notesMasterIdLst>
  <p:handoutMasterIdLst>
    <p:handoutMasterId r:id="rId4"/>
  </p:handoutMasterIdLst>
  <p:sldIdLst>
    <p:sldId id="40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118" autoAdjust="0"/>
  </p:normalViewPr>
  <p:slideViewPr>
    <p:cSldViewPr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October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October 2015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2F4DC-CE54-4109-8EF4-A6E1D0DA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237" y="3805839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237" y="5029975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8640" y="6453340"/>
            <a:ext cx="21467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rPr>
              <a:t>© IS2T S.A. 2017. All rights reserved.</a:t>
            </a: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7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72816"/>
            <a:ext cx="3008313" cy="435334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57202" y="274640"/>
            <a:ext cx="3008313" cy="13541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4869171"/>
            <a:ext cx="8229600" cy="922115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457201" y="764704"/>
            <a:ext cx="8229600" cy="394908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88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457201" y="764704"/>
            <a:ext cx="8229600" cy="4824536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78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Oval Callout 4"/>
          <p:cNvSpPr/>
          <p:nvPr/>
        </p:nvSpPr>
        <p:spPr>
          <a:xfrm>
            <a:off x="2079536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651664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/>
              <a:t>THANK YOU </a:t>
            </a:r>
          </a:p>
          <a:p>
            <a:r>
              <a:rPr lang="en-US" sz="2800" dirty="0">
                <a:latin typeface="+mn-lt"/>
              </a:rPr>
              <a:t>FOR YOUR ATTENTION!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8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525891" y="6453340"/>
            <a:ext cx="2092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rPr>
              <a:t>© IS2T S.A. 2017. All rights reserved.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37237" y="3212977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537237" y="4437112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70" y="1505886"/>
            <a:ext cx="5904655" cy="11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30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-71169"/>
            <a:ext cx="10369152" cy="7485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036" y="3493240"/>
            <a:ext cx="6629324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221" y="4717375"/>
            <a:ext cx="6631228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25891" y="6453340"/>
            <a:ext cx="2092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9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65568" y="2492896"/>
            <a:ext cx="7812868" cy="1386011"/>
          </a:xfrm>
        </p:spPr>
        <p:txBody>
          <a:bodyPr lIns="0" rIns="0" anchor="ctr" anchorCtr="0">
            <a:noAutofit/>
          </a:bodyPr>
          <a:lstStyle>
            <a:lvl1pPr algn="ctr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 descr="C:\Users\cmorineau\Marketing-Private\Marcom\Graphics\Artwork_Corp\Logos\Logo-microej-white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324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305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58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775"/>
            <a:ext cx="4040188" cy="478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340775"/>
            <a:ext cx="4041775" cy="478540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4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31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340788"/>
            <a:ext cx="4040188" cy="432049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16838"/>
            <a:ext cx="4040188" cy="420933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8" y="1340788"/>
            <a:ext cx="4041775" cy="432049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916838"/>
            <a:ext cx="4041775" cy="420933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1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73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4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750" b="0" i="0" cap="none" spc="38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584" y="6344626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750" b="0" i="0" kern="1200" cap="none" spc="38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34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8"/>
            <a:ext cx="82296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38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584" y="6344626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38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931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hdr="0" ftr="0"/>
  <p:txStyles>
    <p:titleStyle>
      <a:lvl1pPr algn="l" defTabSz="685715" rtl="0" eaLnBrk="1" latinLnBrk="0" hangingPunct="1">
        <a:spcBef>
          <a:spcPct val="0"/>
        </a:spcBef>
        <a:buNone/>
        <a:defRPr sz="32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None/>
        <a:defRPr sz="2000" b="0" i="0" kern="1200">
          <a:solidFill>
            <a:schemeClr val="tx2"/>
          </a:solidFill>
          <a:effectLst/>
          <a:latin typeface="+mn-lt"/>
          <a:ea typeface="Calibri Regular" charset="0"/>
          <a:cs typeface="Calibri Regular" charset="0"/>
        </a:defRPr>
      </a:lvl1pPr>
      <a:lvl2pPr marL="557143" indent="-214288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2pPr>
      <a:lvl3pPr marL="857144" indent="-171430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Char char="•"/>
        <a:defRPr sz="16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3pPr>
      <a:lvl4pPr marL="1242858" indent="-214288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Char char="•"/>
        <a:defRPr sz="14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4pPr>
      <a:lvl5pPr marL="1542857" indent="-171430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Char char="•"/>
        <a:defRPr sz="12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Apr.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Firmware Build : Input &amp; Output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3274497" y="2161357"/>
            <a:ext cx="1331416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Kernel APIs</a:t>
            </a:r>
            <a:endParaRPr lang="en-US" sz="12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6774366" y="1196267"/>
            <a:ext cx="1379407" cy="590875"/>
            <a:chOff x="5004786" y="1485259"/>
            <a:chExt cx="1379407" cy="590875"/>
          </a:xfrm>
        </p:grpSpPr>
        <p:sp>
          <p:nvSpPr>
            <p:cNvPr id="9" name="Rounded Rectangle 8"/>
            <p:cNvSpPr/>
            <p:nvPr/>
          </p:nvSpPr>
          <p:spPr>
            <a:xfrm>
              <a:off x="5131778" y="1485259"/>
              <a:ext cx="1252415" cy="48619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Other System Applications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068282" y="1535648"/>
              <a:ext cx="1243903" cy="48619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Other System Applications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004786" y="1589937"/>
              <a:ext cx="1235391" cy="48619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Pre-installed</a:t>
              </a:r>
            </a:p>
            <a:p>
              <a:pPr algn="ctr"/>
              <a:r>
                <a:rPr lang="en-US" sz="1200" dirty="0" smtClean="0"/>
                <a:t>Applications</a:t>
              </a:r>
              <a:endParaRPr lang="en-US" sz="1200" dirty="0" smtClean="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457200" y="3525954"/>
            <a:ext cx="8229600" cy="100773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MICROEJ SDK</a:t>
            </a:r>
            <a:endParaRPr lang="en-US" sz="2000" dirty="0" smtClean="0"/>
          </a:p>
        </p:txBody>
      </p:sp>
      <p:sp>
        <p:nvSpPr>
          <p:cNvPr id="17" name="Rounded Rectangle 16"/>
          <p:cNvSpPr/>
          <p:nvPr/>
        </p:nvSpPr>
        <p:spPr>
          <a:xfrm>
            <a:off x="455550" y="5408940"/>
            <a:ext cx="2592288" cy="5995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Executable</a:t>
            </a:r>
            <a:endParaRPr lang="en-US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6094512" y="5403474"/>
            <a:ext cx="2592288" cy="59957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</a:t>
            </a:r>
            <a:r>
              <a:rPr lang="en-US" dirty="0" smtClean="0"/>
              <a:t>Device</a:t>
            </a:r>
            <a:endParaRPr lang="en-US" dirty="0" smtClean="0"/>
          </a:p>
        </p:txBody>
      </p:sp>
      <p:sp>
        <p:nvSpPr>
          <p:cNvPr id="20" name="Down Arrow 19"/>
          <p:cNvSpPr/>
          <p:nvPr/>
        </p:nvSpPr>
        <p:spPr>
          <a:xfrm>
            <a:off x="1607678" y="4641091"/>
            <a:ext cx="288032" cy="64807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7246640" y="4646488"/>
            <a:ext cx="288032" cy="64807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043608" y="2180317"/>
            <a:ext cx="1362459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Kernel </a:t>
            </a:r>
            <a:r>
              <a:rPr lang="en-US" sz="1200" dirty="0" smtClean="0"/>
              <a:t>Application</a:t>
            </a:r>
          </a:p>
          <a:p>
            <a:pPr algn="ctr"/>
            <a:r>
              <a:rPr lang="en-US" sz="1200" dirty="0" smtClean="0"/>
              <a:t>Custom </a:t>
            </a:r>
            <a:r>
              <a:rPr lang="en-US" sz="1200" dirty="0" smtClean="0"/>
              <a:t>Code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210205" y="1300945"/>
            <a:ext cx="1331416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VEE Port</a:t>
            </a:r>
            <a:endParaRPr lang="en-US" sz="1200" dirty="0" smtClean="0"/>
          </a:p>
        </p:txBody>
      </p:sp>
      <p:grpSp>
        <p:nvGrpSpPr>
          <p:cNvPr id="36" name="Group 35"/>
          <p:cNvGrpSpPr/>
          <p:nvPr/>
        </p:nvGrpSpPr>
        <p:grpSpPr>
          <a:xfrm>
            <a:off x="5553476" y="2056680"/>
            <a:ext cx="1379407" cy="590875"/>
            <a:chOff x="7292485" y="2777114"/>
            <a:chExt cx="1379407" cy="590875"/>
          </a:xfrm>
        </p:grpSpPr>
        <p:sp>
          <p:nvSpPr>
            <p:cNvPr id="26" name="Rounded Rectangle 25"/>
            <p:cNvSpPr/>
            <p:nvPr/>
          </p:nvSpPr>
          <p:spPr>
            <a:xfrm>
              <a:off x="7419477" y="2777114"/>
              <a:ext cx="1252415" cy="48619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Other System Applications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355981" y="2827503"/>
              <a:ext cx="1243903" cy="48619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Other System Applications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292485" y="2881792"/>
              <a:ext cx="1235391" cy="48619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Virtual Device Tools</a:t>
              </a:r>
            </a:p>
          </p:txBody>
        </p:sp>
      </p:grpSp>
      <p:sp>
        <p:nvSpPr>
          <p:cNvPr id="29" name="Down Arrow 28"/>
          <p:cNvSpPr/>
          <p:nvPr/>
        </p:nvSpPr>
        <p:spPr>
          <a:xfrm>
            <a:off x="1596343" y="2755000"/>
            <a:ext cx="288032" cy="64807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4468290" y="1196267"/>
            <a:ext cx="1379407" cy="590875"/>
            <a:chOff x="2373900" y="2178366"/>
            <a:chExt cx="1379407" cy="590875"/>
          </a:xfrm>
        </p:grpSpPr>
        <p:sp>
          <p:nvSpPr>
            <p:cNvPr id="31" name="Rounded Rectangle 30"/>
            <p:cNvSpPr/>
            <p:nvPr/>
          </p:nvSpPr>
          <p:spPr>
            <a:xfrm>
              <a:off x="2500892" y="2178366"/>
              <a:ext cx="1252415" cy="48619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Other System Applications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437396" y="2228755"/>
              <a:ext cx="1243903" cy="48619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Other System Applications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373900" y="2283044"/>
              <a:ext cx="1235391" cy="486197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Add-on Libraries</a:t>
              </a:r>
            </a:p>
          </p:txBody>
        </p:sp>
      </p:grpSp>
      <p:sp>
        <p:nvSpPr>
          <p:cNvPr id="37" name="Down Arrow 36"/>
          <p:cNvSpPr/>
          <p:nvPr/>
        </p:nvSpPr>
        <p:spPr>
          <a:xfrm>
            <a:off x="2704084" y="1921353"/>
            <a:ext cx="288032" cy="148171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4942614" y="1921353"/>
            <a:ext cx="288032" cy="148171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7317561" y="1921353"/>
            <a:ext cx="288032" cy="148171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3788214" y="2736041"/>
            <a:ext cx="288032" cy="64807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6027155" y="2736041"/>
            <a:ext cx="288032" cy="64807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9" id="{C740189F-800C-4340-A318-B7D27949CB47}" vid="{9127A96B-F99F-9642-BF40-4FF1EE568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QUA-0217-TPL-Presentation-Template-4-3-MicroEJ</Template>
  <TotalTime>6296</TotalTime>
  <Words>48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Calibri Regular</vt:lpstr>
      <vt:lpstr>Template-MicroEJ</vt:lpstr>
      <vt:lpstr>Firmware Build : Input &amp; Output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Perrier</dc:creator>
  <cp:lastModifiedBy>Frédéric RIVIERE</cp:lastModifiedBy>
  <cp:revision>377</cp:revision>
  <dcterms:created xsi:type="dcterms:W3CDTF">2015-10-25T08:05:10Z</dcterms:created>
  <dcterms:modified xsi:type="dcterms:W3CDTF">2023-06-09T10:07:51Z</dcterms:modified>
</cp:coreProperties>
</file>