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4" d="100"/>
          <a:sy n="114" d="100"/>
        </p:scale>
        <p:origin x="192"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GUI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3757650"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80004"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858594" y="5135602"/>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858466" y="4876074"/>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858594" y="3577616"/>
            <a:ext cx="4445565"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976887"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976889" y="4148827"/>
            <a:ext cx="423647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3944387" y="3339259"/>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3869930" y="1818091"/>
            <a:ext cx="4434230" cy="1552011"/>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3977107" y="2821518"/>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3977108" y="2380441"/>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44387" y="1937780"/>
            <a:ext cx="198213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601460" y="3642177"/>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Graphics Engine</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628790" y="4043242"/>
            <a:ext cx="255107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93971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259737" y="4898211"/>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678622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3" name="Rounded Rectangle 32">
            <a:extLst>
              <a:ext uri="{FF2B5EF4-FFF2-40B4-BE49-F238E27FC236}">
                <a16:creationId xmlns:a16="http://schemas.microsoft.com/office/drawing/2014/main" id="{04E9B73A-CE17-2E47-A847-364DBD04938A}"/>
              </a:ext>
            </a:extLst>
          </p:cNvPr>
          <p:cNvSpPr/>
          <p:nvPr/>
        </p:nvSpPr>
        <p:spPr>
          <a:xfrm>
            <a:off x="6881110"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Widget</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6039307"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MWT</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562686"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 BON</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7827"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37" name="Rounded Rectangle 36">
            <a:extLst>
              <a:ext uri="{FF2B5EF4-FFF2-40B4-BE49-F238E27FC236}">
                <a16:creationId xmlns:a16="http://schemas.microsoft.com/office/drawing/2014/main" id="{E13C5F96-34C9-7E4C-AFA2-F1218F271DCD}"/>
              </a:ext>
            </a:extLst>
          </p:cNvPr>
          <p:cNvSpPr/>
          <p:nvPr/>
        </p:nvSpPr>
        <p:spPr>
          <a:xfrm>
            <a:off x="7312968"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Drawing</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5562686"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LCD</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437030"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Touch</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311374"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Buttons</a:t>
            </a:r>
          </a:p>
        </p:txBody>
      </p:sp>
      <p:sp>
        <p:nvSpPr>
          <p:cNvPr id="41" name="Rectangle 40">
            <a:extLst>
              <a:ext uri="{FF2B5EF4-FFF2-40B4-BE49-F238E27FC236}">
                <a16:creationId xmlns:a16="http://schemas.microsoft.com/office/drawing/2014/main" id="{60369472-40F5-0C49-8A0A-34721DA59A39}"/>
              </a:ext>
            </a:extLst>
          </p:cNvPr>
          <p:cNvSpPr/>
          <p:nvPr/>
        </p:nvSpPr>
        <p:spPr>
          <a:xfrm>
            <a:off x="5956710" y="3988964"/>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311374"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562686"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421248"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3976887" y="1808096"/>
            <a:ext cx="4188850"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645164" y="1805460"/>
            <a:ext cx="412884"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108538" y="1921776"/>
            <a:ext cx="2677682"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Widget Examples Applications</a:t>
            </a:r>
          </a:p>
        </p:txBody>
      </p:sp>
      <p:sp>
        <p:nvSpPr>
          <p:cNvPr id="50" name="TextBox 49">
            <a:extLst>
              <a:ext uri="{FF2B5EF4-FFF2-40B4-BE49-F238E27FC236}">
                <a16:creationId xmlns:a16="http://schemas.microsoft.com/office/drawing/2014/main" id="{E0A0247D-EBF5-7D42-B8D7-FE3B517F5AD3}"/>
              </a:ext>
            </a:extLst>
          </p:cNvPr>
          <p:cNvSpPr txBox="1"/>
          <p:nvPr/>
        </p:nvSpPr>
        <p:spPr>
          <a:xfrm>
            <a:off x="781030" y="1034994"/>
            <a:ext cx="8505209" cy="707886"/>
          </a:xfrm>
          <a:prstGeom prst="rect">
            <a:avLst/>
          </a:prstGeom>
          <a:noFill/>
        </p:spPr>
        <p:txBody>
          <a:bodyPr wrap="square" rtlCol="0">
            <a:spAutoFit/>
          </a:bodyPr>
          <a:lstStyle/>
          <a:p>
            <a:r>
              <a:rPr lang="en-US" sz="2000" b="1" dirty="0">
                <a:latin typeface="Source Sans Pro Black" charset="0"/>
                <a:ea typeface="Source Sans Pro Black" charset="0"/>
                <a:cs typeface="Source Sans Pro Black" charset="0"/>
              </a:rPr>
              <a:t>UI libraries simplified version</a:t>
            </a:r>
            <a:br>
              <a:rPr lang="en-US" sz="2000" b="1" dirty="0">
                <a:latin typeface="Source Sans Pro Black" charset="0"/>
                <a:ea typeface="Source Sans Pro Black" charset="0"/>
                <a:cs typeface="Source Sans Pro Black" charset="0"/>
              </a:rPr>
            </a:br>
            <a:r>
              <a:rPr lang="en-US" sz="2000" b="1" dirty="0">
                <a:latin typeface="Source Sans Pro Black" charset="0"/>
                <a:ea typeface="Source Sans Pro Black" charset="0"/>
                <a:cs typeface="Source Sans Pro Black" charset="0"/>
              </a:rPr>
              <a:t>without VEE</a:t>
            </a:r>
            <a:endParaRPr lang="en-US" sz="20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3606557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22795</TotalTime>
  <Words>49</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Guillaume Balan</cp:lastModifiedBy>
  <cp:revision>359</cp:revision>
  <cp:lastPrinted>2021-01-04T17:40:49Z</cp:lastPrinted>
  <dcterms:created xsi:type="dcterms:W3CDTF">2017-01-10T13:21:08Z</dcterms:created>
  <dcterms:modified xsi:type="dcterms:W3CDTF">2023-01-04T06:22:19Z</dcterms:modified>
</cp:coreProperties>
</file>