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11"/>
  </p:notesMasterIdLst>
  <p:handoutMasterIdLst>
    <p:handoutMasterId r:id="rId12"/>
  </p:handoutMasterIdLst>
  <p:sldIdLst>
    <p:sldId id="308" r:id="rId5"/>
    <p:sldId id="310" r:id="rId6"/>
    <p:sldId id="314" r:id="rId7"/>
    <p:sldId id="311" r:id="rId8"/>
    <p:sldId id="312" r:id="rId9"/>
    <p:sldId id="313" r:id="rId10"/>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varScale="1">
        <p:scale>
          <a:sx n="116" d="100"/>
          <a:sy n="116" d="100"/>
        </p:scale>
        <p:origin x="804"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23/09/2021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23/09/2021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Sep-21</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5.emf"/><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3.png"/><Relationship Id="rId7" Type="http://schemas.openxmlformats.org/officeDocument/2006/relationships/image" Target="../media/image14.emf"/><Relationship Id="rId2" Type="http://schemas.openxmlformats.org/officeDocument/2006/relationships/image" Target="../media/image12.png"/><Relationship Id="rId1" Type="http://schemas.openxmlformats.org/officeDocument/2006/relationships/slideLayout" Target="../slideLayouts/slideLayout9.xml"/><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9" Type="http://schemas.openxmlformats.org/officeDocument/2006/relationships/image" Target="../media/image19.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5" Type="http://schemas.openxmlformats.org/officeDocument/2006/relationships/image" Target="../media/image14.emf"/><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emf"/><Relationship Id="rId1" Type="http://schemas.openxmlformats.org/officeDocument/2006/relationships/slideLayout" Target="../slideLayouts/slideLayout9.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p:cNvSpPr/>
          <p:nvPr/>
        </p:nvSpPr>
        <p:spPr>
          <a:xfrm>
            <a:off x="4439816" y="1052736"/>
            <a:ext cx="4477495" cy="1461002"/>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ounded Rectangle 4"/>
          <p:cNvSpPr/>
          <p:nvPr/>
        </p:nvSpPr>
        <p:spPr>
          <a:xfrm>
            <a:off x="2953422" y="1140276"/>
            <a:ext cx="1342377" cy="1140401"/>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Sandboxed</a:t>
            </a:r>
          </a:p>
          <a:p>
            <a:pPr algn="ctr">
              <a:defRPr/>
            </a:pPr>
            <a:r>
              <a:rPr lang="en-US" sz="1000" dirty="0" smtClean="0">
                <a:solidFill>
                  <a:srgbClr val="FFFFFF"/>
                </a:solidFill>
                <a:latin typeface="Source Sans Pro Light" charset="0"/>
                <a:ea typeface="Source Sans Pro Light" charset="0"/>
                <a:cs typeface="Source Sans Pro Light" charset="0"/>
              </a:rPr>
              <a:t>Java Code</a:t>
            </a:r>
          </a:p>
          <a:p>
            <a:pPr algn="ctr">
              <a:defRPr/>
            </a:pPr>
            <a:endParaRPr lang="en-US" sz="1000" dirty="0" smtClean="0">
              <a:solidFill>
                <a:srgbClr val="FFFFFF"/>
              </a:solidFill>
              <a:latin typeface="Source Sans Pro Light" charset="0"/>
              <a:ea typeface="Source Sans Pro Light" charset="0"/>
              <a:cs typeface="Source Sans Pro Light" charset="0"/>
            </a:endParaRPr>
          </a:p>
          <a:p>
            <a:pPr algn="ctr">
              <a:defRPr/>
            </a:pPr>
            <a:r>
              <a:rPr lang="en-US" sz="1000" dirty="0" smtClean="0">
                <a:solidFill>
                  <a:srgbClr val="FFFFFF"/>
                </a:solidFill>
                <a:latin typeface="Source Sans Pro Light" charset="0"/>
                <a:ea typeface="Source Sans Pro Light" charset="0"/>
                <a:cs typeface="Source Sans Pro Light" charset="0"/>
              </a:rPr>
              <a:t>Application </a:t>
            </a:r>
          </a:p>
          <a:p>
            <a:pPr algn="ctr">
              <a:defRPr/>
            </a:pPr>
            <a:r>
              <a:rPr lang="en-US" sz="1000" dirty="0" smtClean="0">
                <a:solidFill>
                  <a:srgbClr val="FFFFFF"/>
                </a:solidFill>
                <a:latin typeface="Source Sans Pro Light" charset="0"/>
                <a:ea typeface="Source Sans Pro Light" charset="0"/>
                <a:cs typeface="Source Sans Pro Light" charset="0"/>
              </a:rPr>
              <a:t>&amp; Libraries</a:t>
            </a: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cxnSp>
        <p:nvCxnSpPr>
          <p:cNvPr id="6" name="Connecteur droit avec flèche 148"/>
          <p:cNvCxnSpPr>
            <a:stCxn id="5" idx="2"/>
          </p:cNvCxnSpPr>
          <p:nvPr/>
        </p:nvCxnSpPr>
        <p:spPr>
          <a:xfrm>
            <a:off x="3624611" y="2280677"/>
            <a:ext cx="0" cy="559984"/>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 name="ZoneTexte 152"/>
          <p:cNvSpPr txBox="1"/>
          <p:nvPr/>
        </p:nvSpPr>
        <p:spPr>
          <a:xfrm>
            <a:off x="3121799" y="2227400"/>
            <a:ext cx="893193" cy="246221"/>
          </a:xfrm>
          <a:prstGeom prst="rect">
            <a:avLst/>
          </a:prstGeom>
          <a:noFill/>
        </p:spPr>
        <p:txBody>
          <a:bodyPr wrap="none" rtlCol="0">
            <a:spAutoFit/>
          </a:bodyPr>
          <a:lstStyle/>
          <a:p>
            <a:pPr>
              <a:defRPr/>
            </a:pPr>
            <a:r>
              <a:rPr lang="en-US" sz="1000" dirty="0" smtClean="0">
                <a:solidFill>
                  <a:srgbClr val="97A7AF"/>
                </a:solidFill>
              </a:rPr>
              <a:t>(*.class, *.</a:t>
            </a:r>
            <a:r>
              <a:rPr lang="en-US" sz="1000" dirty="0">
                <a:solidFill>
                  <a:srgbClr val="97A7AF"/>
                </a:solidFill>
              </a:rPr>
              <a:t>jar)</a:t>
            </a:r>
          </a:p>
        </p:txBody>
      </p:sp>
      <p:sp>
        <p:nvSpPr>
          <p:cNvPr id="8" name="Rounded Rectangle 7"/>
          <p:cNvSpPr/>
          <p:nvPr/>
        </p:nvSpPr>
        <p:spPr>
          <a:xfrm>
            <a:off x="2953422" y="2840661"/>
            <a:ext cx="3106643"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SOAR Compiler</a:t>
            </a:r>
            <a:endParaRPr lang="en-US" sz="1000" dirty="0">
              <a:solidFill>
                <a:srgbClr val="FFFFFF"/>
              </a:solidFill>
              <a:latin typeface="Source Sans Pro Light" charset="0"/>
              <a:ea typeface="Source Sans Pro Light" charset="0"/>
              <a:cs typeface="Source Sans Pro Light" charset="0"/>
            </a:endParaRPr>
          </a:p>
        </p:txBody>
      </p:sp>
      <p:sp>
        <p:nvSpPr>
          <p:cNvPr id="9" name="Rounded Rectangle 8"/>
          <p:cNvSpPr/>
          <p:nvPr/>
        </p:nvSpPr>
        <p:spPr>
          <a:xfrm>
            <a:off x="4537599" y="1154917"/>
            <a:ext cx="2952328" cy="113892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 name="Rounded Rectangle 9"/>
          <p:cNvSpPr/>
          <p:nvPr/>
        </p:nvSpPr>
        <p:spPr>
          <a:xfrm>
            <a:off x="6502397" y="1460789"/>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t>
            </a:r>
            <a:r>
              <a:rPr lang="en-US" sz="1000" dirty="0" smtClean="0">
                <a:solidFill>
                  <a:schemeClr val="bg1"/>
                </a:solidFill>
                <a:latin typeface="Source Sans Pro Light" charset="0"/>
                <a:ea typeface="Source Sans Pro Light" charset="0"/>
                <a:cs typeface="Source Sans Pro Light" charset="0"/>
              </a:rPr>
              <a:t>&amp;</a:t>
            </a:r>
            <a:r>
              <a:rPr lang="en-US" sz="1000" dirty="0">
                <a:solidFill>
                  <a:schemeClr val="bg1"/>
                </a:solidFill>
                <a:latin typeface="Source Sans Pro Light" charset="0"/>
                <a:ea typeface="Source Sans Pro Light" charset="0"/>
                <a:cs typeface="Source Sans Pro Light" charset="0"/>
              </a:rPr>
              <a:t> </a:t>
            </a:r>
            <a:r>
              <a:rPr lang="en-US" sz="1000" dirty="0" smtClean="0">
                <a:solidFill>
                  <a:schemeClr val="bg1"/>
                </a:solidFill>
                <a:latin typeface="Source Sans Pro Light" charset="0"/>
                <a:ea typeface="Source Sans Pro Light" charset="0"/>
                <a:cs typeface="Source Sans Pro Light" charset="0"/>
              </a:rPr>
              <a:t>C </a:t>
            </a:r>
          </a:p>
          <a:p>
            <a:pPr algn="ctr"/>
            <a:r>
              <a:rPr lang="en-US" sz="1000" dirty="0" smtClean="0">
                <a:solidFill>
                  <a:schemeClr val="bg1"/>
                </a:solidFill>
                <a:latin typeface="Source Sans Pro Light" charset="0"/>
                <a:ea typeface="Source Sans Pro Light" charset="0"/>
                <a:cs typeface="Source Sans Pro Light" charset="0"/>
              </a:rPr>
              <a:t>code</a:t>
            </a:r>
            <a:endParaRPr lang="en-US" sz="1000" dirty="0">
              <a:solidFill>
                <a:schemeClr val="bg1"/>
              </a:solidFill>
              <a:latin typeface="Source Sans Pro Light" charset="0"/>
              <a:ea typeface="Source Sans Pro Light" charset="0"/>
              <a:cs typeface="Source Sans Pro Light" charset="0"/>
            </a:endParaRPr>
          </a:p>
        </p:txBody>
      </p:sp>
      <p:sp>
        <p:nvSpPr>
          <p:cNvPr id="11" name="Rounded Rectangle 10"/>
          <p:cNvSpPr/>
          <p:nvPr/>
        </p:nvSpPr>
        <p:spPr>
          <a:xfrm>
            <a:off x="5528636" y="146883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Kernel</a:t>
            </a:r>
          </a:p>
          <a:p>
            <a:pPr algn="ctr">
              <a:defRPr/>
            </a:pPr>
            <a:r>
              <a:rPr lang="en-US" sz="1000" dirty="0" smtClean="0">
                <a:solidFill>
                  <a:srgbClr val="FFFFFF"/>
                </a:solidFill>
                <a:latin typeface="Source Sans Pro Light" charset="0"/>
                <a:ea typeface="Source Sans Pro Light" charset="0"/>
                <a:cs typeface="Source Sans Pro Light" charset="0"/>
              </a:rPr>
              <a:t>Application</a:t>
            </a:r>
            <a:endParaRPr lang="en-US" sz="1000" dirty="0">
              <a:solidFill>
                <a:srgbClr val="FFFFFF"/>
              </a:solidFill>
              <a:latin typeface="Source Sans Pro Light" charset="0"/>
              <a:ea typeface="Source Sans Pro Light" charset="0"/>
              <a:cs typeface="Source Sans Pro Light" charset="0"/>
            </a:endParaRPr>
          </a:p>
        </p:txBody>
      </p:sp>
      <p:sp>
        <p:nvSpPr>
          <p:cNvPr id="12" name="Rounded Rectangle 11"/>
          <p:cNvSpPr/>
          <p:nvPr/>
        </p:nvSpPr>
        <p:spPr>
          <a:xfrm>
            <a:off x="4661237" y="1468839"/>
            <a:ext cx="74045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4473019" y="1136427"/>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4605847" y="146679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179" y="1686376"/>
            <a:ext cx="456454" cy="459496"/>
          </a:xfrm>
          <a:prstGeom prst="rect">
            <a:avLst/>
          </a:prstGeom>
        </p:spPr>
      </p:pic>
      <p:sp>
        <p:nvSpPr>
          <p:cNvPr id="18" name="Rectangle 17"/>
          <p:cNvSpPr/>
          <p:nvPr/>
        </p:nvSpPr>
        <p:spPr>
          <a:xfrm>
            <a:off x="4537600" y="1176537"/>
            <a:ext cx="2952328" cy="246221"/>
          </a:xfrm>
          <a:prstGeom prst="rect">
            <a:avLst/>
          </a:prstGeom>
        </p:spPr>
        <p:txBody>
          <a:bodyPr wrap="square">
            <a:spAutoFit/>
          </a:bodyPr>
          <a:lstStyle/>
          <a:p>
            <a:pPr algn="ctr">
              <a:defRPr/>
            </a:pPr>
            <a:r>
              <a:rPr lang="en-US" sz="1000" b="1" dirty="0" smtClean="0">
                <a:solidFill>
                  <a:srgbClr val="FFFFFF"/>
                </a:solidFill>
                <a:cs typeface="Arial" panose="020B0604020202020204" pitchFamily="34" charset="0"/>
              </a:rPr>
              <a:t>Kernel UID #1234</a:t>
            </a:r>
            <a:endParaRPr lang="en-US" sz="1000" b="1" dirty="0">
              <a:solidFill>
                <a:srgbClr val="FFFFFF"/>
              </a:solidFill>
              <a:cs typeface="Arial" panose="020B0604020202020204" pitchFamily="34" charset="0"/>
            </a:endParaRPr>
          </a:p>
        </p:txBody>
      </p:sp>
      <p:sp>
        <p:nvSpPr>
          <p:cNvPr id="22" name="Rounded Rectangle 21"/>
          <p:cNvSpPr/>
          <p:nvPr/>
        </p:nvSpPr>
        <p:spPr>
          <a:xfrm>
            <a:off x="7561935" y="1174979"/>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smtClean="0">
                <a:solidFill>
                  <a:schemeClr val="bg1"/>
                </a:solidFill>
                <a:latin typeface="Source Sans Pro Light" charset="0"/>
                <a:ea typeface="Source Sans Pro Light" charset="0"/>
                <a:cs typeface="Source Sans Pro Light" charset="0"/>
              </a:rPr>
              <a:t>Debug Section</a:t>
            </a:r>
          </a:p>
          <a:p>
            <a:pPr algn="ctr"/>
            <a:endParaRPr lang="en-US" sz="1000" dirty="0" smtClean="0">
              <a:solidFill>
                <a:schemeClr val="bg1"/>
              </a:solidFill>
              <a:latin typeface="Source Sans Pro Light" charset="0"/>
              <a:ea typeface="Source Sans Pro Light" charset="0"/>
              <a:cs typeface="Source Sans Pro Light" charset="0"/>
            </a:endParaRPr>
          </a:p>
          <a:p>
            <a:pPr algn="ctr"/>
            <a:r>
              <a:rPr lang="en-US" sz="1000" dirty="0" smtClean="0">
                <a:solidFill>
                  <a:schemeClr val="bg1"/>
                </a:solidFill>
                <a:latin typeface="Source Sans Pro Light" charset="0"/>
                <a:ea typeface="Source Sans Pro Light" charset="0"/>
                <a:cs typeface="Source Sans Pro Light" charset="0"/>
              </a:rPr>
              <a:t>Kernel UID  #1234</a:t>
            </a:r>
          </a:p>
          <a:p>
            <a:pPr algn="ct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foo  @</a:t>
            </a:r>
            <a:r>
              <a:rPr lang="en-GB" sz="1000" dirty="0" smtClean="0">
                <a:solidFill>
                  <a:schemeClr val="bg1"/>
                </a:solidFill>
                <a:latin typeface="Source Sans Pro Light" charset="0"/>
                <a:ea typeface="Source Sans Pro Light" charset="0"/>
                <a:cs typeface="Source Sans Pro Light" charset="0"/>
              </a:rPr>
              <a:t>2F2A73EF</a:t>
            </a:r>
            <a:endParaRPr lang="en-GB" sz="1000" dirty="0">
              <a:solidFill>
                <a:schemeClr val="bg1"/>
              </a:solidFill>
              <a:latin typeface="Source Sans Pro Light" charset="0"/>
              <a:ea typeface="Source Sans Pro Light" charset="0"/>
              <a:cs typeface="Source Sans Pro Light" charset="0"/>
            </a:endParaRPr>
          </a:p>
          <a:p>
            <a:pPr algn="ctr"/>
            <a:r>
              <a:rPr lang="en-GB" sz="1000" dirty="0" smtClean="0">
                <a:solidFill>
                  <a:schemeClr val="bg1"/>
                </a:solidFill>
                <a:latin typeface="Source Sans Pro Light" charset="0"/>
                <a:ea typeface="Source Sans Pro Light" charset="0"/>
                <a:cs typeface="Source Sans Pro Light" charset="0"/>
              </a:rPr>
              <a:t>- #bar  </a:t>
            </a:r>
            <a:r>
              <a:rPr lang="en-GB" sz="1000" dirty="0">
                <a:solidFill>
                  <a:schemeClr val="bg1"/>
                </a:solidFill>
                <a:latin typeface="Source Sans Pro Light" charset="0"/>
                <a:ea typeface="Source Sans Pro Light" charset="0"/>
                <a:cs typeface="Source Sans Pro Light" charset="0"/>
              </a:rPr>
              <a:t>@142A723F</a:t>
            </a:r>
          </a:p>
          <a:p>
            <a:pPr algn="ctr"/>
            <a:r>
              <a:rPr lang="en-GB" sz="1000" dirty="0" smtClean="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a:t>
            </a:r>
            <a:r>
              <a:rPr lang="en-GB" sz="1000" dirty="0" err="1" smtClean="0">
                <a:solidFill>
                  <a:schemeClr val="bg1"/>
                </a:solidFill>
                <a:latin typeface="Source Sans Pro Light" charset="0"/>
                <a:ea typeface="Source Sans Pro Light" charset="0"/>
                <a:cs typeface="Source Sans Pro Light" charset="0"/>
              </a:rPr>
              <a:t>ork</a:t>
            </a:r>
            <a:r>
              <a:rPr lang="en-GB" sz="1000" dirty="0" smtClean="0">
                <a:solidFill>
                  <a:schemeClr val="bg1"/>
                </a:solidFill>
                <a:latin typeface="Source Sans Pro Light" charset="0"/>
                <a:ea typeface="Source Sans Pro Light" charset="0"/>
                <a:cs typeface="Source Sans Pro Light" charset="0"/>
              </a:rPr>
              <a:t> </a:t>
            </a:r>
            <a:r>
              <a:rPr lang="en-GB" sz="1000" dirty="0">
                <a:solidFill>
                  <a:schemeClr val="bg1"/>
                </a:solidFill>
                <a:latin typeface="Source Sans Pro Light" charset="0"/>
                <a:ea typeface="Source Sans Pro Light" charset="0"/>
                <a:cs typeface="Source Sans Pro Light" charset="0"/>
              </a:rPr>
              <a:t>@4D2B73EF</a:t>
            </a:r>
          </a:p>
          <a:p>
            <a:pPr algn="ctr"/>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24" name="ZoneTexte 152"/>
          <p:cNvSpPr txBox="1"/>
          <p:nvPr/>
        </p:nvSpPr>
        <p:spPr>
          <a:xfrm>
            <a:off x="7704193" y="2280677"/>
            <a:ext cx="1268296" cy="246221"/>
          </a:xfrm>
          <a:prstGeom prst="rect">
            <a:avLst/>
          </a:prstGeom>
          <a:noFill/>
        </p:spPr>
        <p:txBody>
          <a:bodyPr wrap="none" rtlCol="0">
            <a:spAutoFit/>
          </a:bodyPr>
          <a:lstStyle/>
          <a:p>
            <a:pPr>
              <a:defRPr/>
            </a:pPr>
            <a:r>
              <a:rPr lang="en-US" sz="1000" dirty="0" smtClean="0">
                <a:solidFill>
                  <a:srgbClr val="97A7AF"/>
                </a:solidFill>
              </a:rPr>
              <a:t>ELF Executable (.out)</a:t>
            </a:r>
            <a:endParaRPr lang="en-US" sz="1000" dirty="0">
              <a:solidFill>
                <a:srgbClr val="97A7AF"/>
              </a:solidFill>
            </a:endParaRPr>
          </a:p>
        </p:txBody>
      </p:sp>
      <p:sp>
        <p:nvSpPr>
          <p:cNvPr id="25" name="Rounded Rectangle 24"/>
          <p:cNvSpPr/>
          <p:nvPr/>
        </p:nvSpPr>
        <p:spPr>
          <a:xfrm>
            <a:off x="4028896" y="4274211"/>
            <a:ext cx="430944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SOAR Optimizer</a:t>
            </a:r>
            <a:endParaRPr lang="en-US" sz="1000" dirty="0">
              <a:solidFill>
                <a:srgbClr val="FFFFFF"/>
              </a:solidFill>
              <a:latin typeface="Source Sans Pro Light" charset="0"/>
              <a:ea typeface="Source Sans Pro Light" charset="0"/>
              <a:cs typeface="Source Sans Pro Light" charset="0"/>
            </a:endParaRPr>
          </a:p>
        </p:txBody>
      </p:sp>
      <p:cxnSp>
        <p:nvCxnSpPr>
          <p:cNvPr id="26" name="Connecteur droit avec flèche 148"/>
          <p:cNvCxnSpPr/>
          <p:nvPr/>
        </p:nvCxnSpPr>
        <p:spPr>
          <a:xfrm flipH="1">
            <a:off x="8198819" y="2526898"/>
            <a:ext cx="0" cy="99355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6359596" y="3520450"/>
            <a:ext cx="2612894"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smtClean="0">
                <a:solidFill>
                  <a:srgbClr val="FFFFFF"/>
                </a:solidFill>
                <a:latin typeface="Source Sans Pro Light" charset="0"/>
                <a:ea typeface="Source Sans Pro Light" charset="0"/>
                <a:cs typeface="Source Sans Pro Light" charset="0"/>
              </a:rPr>
              <a:t>Kernel Metadata Generator</a:t>
            </a:r>
            <a:endParaRPr lang="en-US" sz="1000" dirty="0">
              <a:solidFill>
                <a:srgbClr val="FFFFFF"/>
              </a:solidFill>
              <a:latin typeface="Source Sans Pro Light" charset="0"/>
              <a:ea typeface="Source Sans Pro Light" charset="0"/>
              <a:cs typeface="Source Sans Pro Light" charset="0"/>
            </a:endParaRPr>
          </a:p>
        </p:txBody>
      </p:sp>
      <p:cxnSp>
        <p:nvCxnSpPr>
          <p:cNvPr id="29" name="Connecteur droit avec flèche 148"/>
          <p:cNvCxnSpPr/>
          <p:nvPr/>
        </p:nvCxnSpPr>
        <p:spPr>
          <a:xfrm>
            <a:off x="7653283" y="3916454"/>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ZoneTexte 152"/>
          <p:cNvSpPr txBox="1"/>
          <p:nvPr/>
        </p:nvSpPr>
        <p:spPr>
          <a:xfrm>
            <a:off x="7633943" y="3988965"/>
            <a:ext cx="519694"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kdat</a:t>
            </a:r>
            <a:r>
              <a:rPr lang="en-US" sz="1000" dirty="0" smtClean="0">
                <a:solidFill>
                  <a:srgbClr val="97A7AF"/>
                </a:solidFill>
              </a:rPr>
              <a:t>)</a:t>
            </a:r>
            <a:endParaRPr lang="en-US" sz="1000" dirty="0">
              <a:solidFill>
                <a:srgbClr val="97A7AF"/>
              </a:solidFill>
            </a:endParaRPr>
          </a:p>
        </p:txBody>
      </p:sp>
      <p:cxnSp>
        <p:nvCxnSpPr>
          <p:cNvPr id="31" name="Connecteur droit avec flèche 148"/>
          <p:cNvCxnSpPr/>
          <p:nvPr/>
        </p:nvCxnSpPr>
        <p:spPr>
          <a:xfrm flipH="1">
            <a:off x="4446940" y="3226550"/>
            <a:ext cx="3136" cy="1031625"/>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152"/>
          <p:cNvSpPr txBox="1"/>
          <p:nvPr/>
        </p:nvSpPr>
        <p:spPr>
          <a:xfrm>
            <a:off x="4393758" y="3967165"/>
            <a:ext cx="449162"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fso</a:t>
            </a:r>
            <a:r>
              <a:rPr lang="en-US" sz="1000" dirty="0" smtClean="0">
                <a:solidFill>
                  <a:srgbClr val="97A7AF"/>
                </a:solidFill>
              </a:rPr>
              <a:t>)</a:t>
            </a:r>
            <a:endParaRPr lang="en-US" sz="1000" dirty="0">
              <a:solidFill>
                <a:srgbClr val="97A7AF"/>
              </a:solidFill>
            </a:endParaRPr>
          </a:p>
        </p:txBody>
      </p:sp>
      <p:cxnSp>
        <p:nvCxnSpPr>
          <p:cNvPr id="33" name="Connecteur droit avec flèche 148"/>
          <p:cNvCxnSpPr/>
          <p:nvPr/>
        </p:nvCxnSpPr>
        <p:spPr>
          <a:xfrm>
            <a:off x="6060065" y="4684238"/>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4" name="ZoneTexte 152"/>
          <p:cNvSpPr txBox="1"/>
          <p:nvPr/>
        </p:nvSpPr>
        <p:spPr>
          <a:xfrm>
            <a:off x="6072841" y="4801811"/>
            <a:ext cx="399468" cy="246221"/>
          </a:xfrm>
          <a:prstGeom prst="rect">
            <a:avLst/>
          </a:prstGeom>
          <a:noFill/>
        </p:spPr>
        <p:txBody>
          <a:bodyPr wrap="none" rtlCol="0">
            <a:spAutoFit/>
          </a:bodyPr>
          <a:lstStyle/>
          <a:p>
            <a:pPr>
              <a:defRPr/>
            </a:pPr>
            <a:r>
              <a:rPr lang="en-US" sz="1000" dirty="0" smtClean="0">
                <a:solidFill>
                  <a:srgbClr val="97A7AF"/>
                </a:solidFill>
              </a:rPr>
              <a:t>(.</a:t>
            </a:r>
            <a:r>
              <a:rPr lang="en-US" sz="1000" dirty="0" err="1" smtClean="0">
                <a:solidFill>
                  <a:srgbClr val="97A7AF"/>
                </a:solidFill>
              </a:rPr>
              <a:t>fo</a:t>
            </a:r>
            <a:r>
              <a:rPr lang="en-US" sz="1000" dirty="0" smtClean="0">
                <a:solidFill>
                  <a:srgbClr val="97A7AF"/>
                </a:solidFill>
              </a:rPr>
              <a:t>)</a:t>
            </a:r>
            <a:endParaRPr lang="en-US" sz="1000" dirty="0">
              <a:solidFill>
                <a:srgbClr val="97A7AF"/>
              </a:solidFill>
            </a:endParaRPr>
          </a:p>
        </p:txBody>
      </p:sp>
      <p:sp>
        <p:nvSpPr>
          <p:cNvPr id="35" name="Rounded Rectangle 34"/>
          <p:cNvSpPr/>
          <p:nvPr/>
        </p:nvSpPr>
        <p:spPr>
          <a:xfrm>
            <a:off x="5379088" y="5019396"/>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smtClean="0">
                <a:solidFill>
                  <a:srgbClr val="FFFFFF"/>
                </a:solidFill>
                <a:latin typeface="Source Sans Pro Light" charset="0"/>
                <a:ea typeface="Source Sans Pro Light" charset="0"/>
                <a:cs typeface="Source Sans Pro Light" charset="0"/>
              </a:rPr>
              <a:t>Feature Binary</a:t>
            </a:r>
          </a:p>
          <a:p>
            <a:pPr algn="ctr">
              <a:defRPr/>
            </a:pPr>
            <a:r>
              <a:rPr lang="en-US" sz="1000" dirty="0" smtClean="0">
                <a:solidFill>
                  <a:srgbClr val="FFFFFF"/>
                </a:solidFill>
                <a:latin typeface="Source Sans Pro Light" charset="0"/>
                <a:ea typeface="Source Sans Pro Light" charset="0"/>
                <a:cs typeface="Source Sans Pro Light" charset="0"/>
              </a:rPr>
              <a:t>(Kernel Specific)</a:t>
            </a:r>
          </a:p>
        </p:txBody>
      </p:sp>
      <p:cxnSp>
        <p:nvCxnSpPr>
          <p:cNvPr id="36" name="Connecteur droit avec flèche 148"/>
          <p:cNvCxnSpPr/>
          <p:nvPr/>
        </p:nvCxnSpPr>
        <p:spPr>
          <a:xfrm>
            <a:off x="5401695" y="2511374"/>
            <a:ext cx="0" cy="329287"/>
          </a:xfrm>
          <a:prstGeom prst="straightConnector1">
            <a:avLst/>
          </a:prstGeom>
          <a:ln w="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563340" y="5173161"/>
            <a:ext cx="2061052" cy="400110"/>
          </a:xfrm>
          <a:prstGeom prst="rect">
            <a:avLst/>
          </a:prstGeom>
          <a:noFill/>
        </p:spPr>
        <p:txBody>
          <a:bodyPr wrap="square" rtlCol="0">
            <a:spAutoFit/>
          </a:bodyPr>
          <a:lstStyle/>
          <a:p>
            <a:r>
              <a:rPr lang="en-US" sz="1000" dirty="0" smtClean="0">
                <a:solidFill>
                  <a:schemeClr val="tx2">
                    <a:lumMod val="60000"/>
                    <a:lumOff val="40000"/>
                  </a:schemeClr>
                </a:solidFill>
                <a:latin typeface="Source Sans Pro" charset="0"/>
                <a:ea typeface="Source Sans Pro" charset="0"/>
                <a:cs typeface="Source Sans Pro" charset="0"/>
              </a:rPr>
              <a:t>On Device dynamic install using </a:t>
            </a:r>
            <a:r>
              <a:rPr lang="en-US" sz="1000" dirty="0" err="1" smtClean="0">
                <a:solidFill>
                  <a:schemeClr val="tx2">
                    <a:lumMod val="60000"/>
                    <a:lumOff val="40000"/>
                  </a:schemeClr>
                </a:solidFill>
                <a:latin typeface="Consolas" panose="020B0609020204030204" pitchFamily="49" charset="0"/>
                <a:ea typeface="Source Sans Pro" charset="0"/>
                <a:cs typeface="Source Sans Pro" charset="0"/>
              </a:rPr>
              <a:t>Kernel.install</a:t>
            </a:r>
            <a:r>
              <a:rPr lang="en-US" sz="1000" dirty="0" smtClean="0">
                <a:solidFill>
                  <a:schemeClr val="tx2">
                    <a:lumMod val="60000"/>
                    <a:lumOff val="40000"/>
                  </a:schemeClr>
                </a:solidFill>
                <a:latin typeface="Consolas" panose="020B0609020204030204" pitchFamily="49" charset="0"/>
                <a:ea typeface="Source Sans Pro" charset="0"/>
                <a:cs typeface="Source Sans Pro" charset="0"/>
              </a:rPr>
              <a:t>(</a:t>
            </a:r>
            <a:r>
              <a:rPr lang="en-US" sz="1000" dirty="0" err="1" smtClean="0">
                <a:solidFill>
                  <a:schemeClr val="tx2">
                    <a:lumMod val="60000"/>
                    <a:lumOff val="40000"/>
                  </a:schemeClr>
                </a:solidFill>
                <a:latin typeface="Consolas" panose="020B0609020204030204" pitchFamily="49" charset="0"/>
                <a:ea typeface="Source Sans Pro" charset="0"/>
                <a:cs typeface="Source Sans Pro" charset="0"/>
              </a:rPr>
              <a:t>InputStream</a:t>
            </a:r>
            <a:r>
              <a:rPr lang="en-US" sz="1000" dirty="0" smtClean="0">
                <a:solidFill>
                  <a:schemeClr val="tx2">
                    <a:lumMod val="60000"/>
                    <a:lumOff val="40000"/>
                  </a:schemeClr>
                </a:solidFill>
                <a:latin typeface="Source Sans Pro" charset="0"/>
                <a:ea typeface="Source Sans Pro" charset="0"/>
                <a:cs typeface="Source Sans Pro" charset="0"/>
              </a:rPr>
              <a:t>)</a:t>
            </a:r>
            <a:endParaRPr lang="en-US" sz="1000" dirty="0">
              <a:solidFill>
                <a:schemeClr val="tx2">
                  <a:lumMod val="60000"/>
                  <a:lumOff val="40000"/>
                </a:schemeClr>
              </a:solidFill>
              <a:latin typeface="Source Sans Pro" charset="0"/>
              <a:ea typeface="Source Sans Pro" charset="0"/>
              <a:cs typeface="Source Sans Pro" charset="0"/>
            </a:endParaRPr>
          </a:p>
        </p:txBody>
      </p:sp>
      <p:cxnSp>
        <p:nvCxnSpPr>
          <p:cNvPr id="52" name="Straight Connector 51"/>
          <p:cNvCxnSpPr/>
          <p:nvPr/>
        </p:nvCxnSpPr>
        <p:spPr>
          <a:xfrm flipH="1">
            <a:off x="6858950" y="5373216"/>
            <a:ext cx="630977" cy="0"/>
          </a:xfrm>
          <a:prstGeom prst="line">
            <a:avLst/>
          </a:prstGeom>
          <a:ln w="28575">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9336" y="116632"/>
            <a:ext cx="1503617" cy="215444"/>
          </a:xfrm>
          <a:prstGeom prst="rect">
            <a:avLst/>
          </a:prstGeom>
          <a:noFill/>
        </p:spPr>
        <p:txBody>
          <a:bodyPr vert="horz" wrap="none" lIns="0" tIns="0" rIns="0" bIns="0" numCol="1" spcCol="288000" rtlCol="0" anchor="t" anchorCtr="0">
            <a:spAutoFit/>
          </a:bodyPr>
          <a:lstStyle/>
          <a:p>
            <a:pPr>
              <a:spcAft>
                <a:spcPts val="600"/>
              </a:spcAft>
            </a:pPr>
            <a:r>
              <a:rPr lang="en-US" sz="1400" dirty="0" smtClean="0">
                <a:solidFill>
                  <a:schemeClr val="tx2"/>
                </a:solidFill>
                <a:latin typeface="Source Sans Pro Light" charset="0"/>
                <a:ea typeface="Source Sans Pro Light" charset="0"/>
                <a:cs typeface="Source Sans Pro Light" charset="0"/>
              </a:rPr>
              <a:t>link_application.png</a:t>
            </a:r>
            <a:endParaRPr lang="en-US" sz="1400" b="0" i="0" spc="0" dirty="0" smtClean="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3862951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nip Same Side Corner Rectangle 93">
            <a:extLst>
              <a:ext uri="{FF2B5EF4-FFF2-40B4-BE49-F238E27FC236}">
                <a16:creationId xmlns:a16="http://schemas.microsoft.com/office/drawing/2014/main" xmlns="" id="{4DB39AD4-880D-A643-9E5D-692F846ECDDD}"/>
              </a:ext>
            </a:extLst>
          </p:cNvPr>
          <p:cNvSpPr/>
          <p:nvPr/>
        </p:nvSpPr>
        <p:spPr>
          <a:xfrm>
            <a:off x="3287688" y="1124744"/>
            <a:ext cx="4803120" cy="4508234"/>
          </a:xfrm>
          <a:prstGeom prst="snip2SameRect">
            <a:avLst>
              <a:gd name="adj1" fmla="val 3239"/>
              <a:gd name="adj2" fmla="val 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sp>
        <p:nvSpPr>
          <p:cNvPr id="89" name="Rounded Rectangle 88"/>
          <p:cNvSpPr/>
          <p:nvPr/>
        </p:nvSpPr>
        <p:spPr>
          <a:xfrm>
            <a:off x="3570014" y="302608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0" name="Rounded Rectangle 89"/>
          <p:cNvSpPr/>
          <p:nvPr/>
        </p:nvSpPr>
        <p:spPr>
          <a:xfrm>
            <a:off x="3564123" y="139103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91" name="Rounded Rectangle 90"/>
          <p:cNvSpPr/>
          <p:nvPr/>
        </p:nvSpPr>
        <p:spPr>
          <a:xfrm>
            <a:off x="4689610" y="345950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92" name="Rounded Rectangle 91"/>
          <p:cNvSpPr/>
          <p:nvPr/>
        </p:nvSpPr>
        <p:spPr>
          <a:xfrm>
            <a:off x="3685645" y="344033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93" name="Rounded Rectangle 92"/>
          <p:cNvSpPr/>
          <p:nvPr/>
        </p:nvSpPr>
        <p:spPr>
          <a:xfrm>
            <a:off x="4700769" y="438880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94" name="Rounded Rectangle 93"/>
          <p:cNvSpPr/>
          <p:nvPr/>
        </p:nvSpPr>
        <p:spPr>
          <a:xfrm>
            <a:off x="3693652" y="438850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95" name="Group 94"/>
          <p:cNvGrpSpPr/>
          <p:nvPr/>
        </p:nvGrpSpPr>
        <p:grpSpPr>
          <a:xfrm>
            <a:off x="3505434" y="3018308"/>
            <a:ext cx="344751" cy="303135"/>
            <a:chOff x="3528000" y="4663584"/>
            <a:chExt cx="344751" cy="303135"/>
          </a:xfrm>
        </p:grpSpPr>
        <p:sp>
          <p:nvSpPr>
            <p:cNvPr id="96"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97"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98" name="Rectangle 97"/>
          <p:cNvSpPr/>
          <p:nvPr/>
        </p:nvSpPr>
        <p:spPr>
          <a:xfrm>
            <a:off x="3638262" y="438646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99" name="Picture 9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2383" y="4613286"/>
            <a:ext cx="456454" cy="459496"/>
          </a:xfrm>
          <a:prstGeom prst="rect">
            <a:avLst/>
          </a:prstGeom>
        </p:spPr>
      </p:pic>
      <p:sp>
        <p:nvSpPr>
          <p:cNvPr id="100" name="Rectangle 99"/>
          <p:cNvSpPr/>
          <p:nvPr/>
        </p:nvSpPr>
        <p:spPr>
          <a:xfrm>
            <a:off x="3570015" y="305841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101" name="ZoneTexte 152"/>
          <p:cNvSpPr txBox="1"/>
          <p:nvPr/>
        </p:nvSpPr>
        <p:spPr>
          <a:xfrm>
            <a:off x="4656227" y="515537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102" name="Rounded Rectangle 101"/>
          <p:cNvSpPr/>
          <p:nvPr/>
        </p:nvSpPr>
        <p:spPr>
          <a:xfrm>
            <a:off x="6479076" y="393165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103" name="Rounded Rectangle 102"/>
          <p:cNvSpPr/>
          <p:nvPr/>
        </p:nvSpPr>
        <p:spPr>
          <a:xfrm>
            <a:off x="6502513" y="137941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104" name="TextBox 103"/>
          <p:cNvSpPr txBox="1"/>
          <p:nvPr/>
        </p:nvSpPr>
        <p:spPr>
          <a:xfrm>
            <a:off x="5210420" y="245292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105" name="Elbow Connector 104">
            <a:extLst>
              <a:ext uri="{FF2B5EF4-FFF2-40B4-BE49-F238E27FC236}">
                <a16:creationId xmlns:a16="http://schemas.microsoft.com/office/drawing/2014/main" xmlns="" id="{9BF3A00A-E678-994D-90B2-4880D224B0B2}"/>
              </a:ext>
            </a:extLst>
          </p:cNvPr>
          <p:cNvCxnSpPr>
            <a:cxnSpLocks/>
            <a:endCxn id="102" idx="0"/>
          </p:cNvCxnSpPr>
          <p:nvPr/>
        </p:nvCxnSpPr>
        <p:spPr>
          <a:xfrm>
            <a:off x="5520569" y="3717032"/>
            <a:ext cx="1596022" cy="21462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Elbow Connector 105">
            <a:extLst>
              <a:ext uri="{FF2B5EF4-FFF2-40B4-BE49-F238E27FC236}">
                <a16:creationId xmlns:a16="http://schemas.microsoft.com/office/drawing/2014/main" xmlns="" id="{4FE4FD2B-BE5D-7045-B933-5DA7D41C6168}"/>
              </a:ext>
            </a:extLst>
          </p:cNvPr>
          <p:cNvCxnSpPr>
            <a:cxnSpLocks/>
            <a:stCxn id="102" idx="2"/>
            <a:endCxn id="93" idx="3"/>
          </p:cNvCxnSpPr>
          <p:nvPr/>
        </p:nvCxnSpPr>
        <p:spPr>
          <a:xfrm rot="5400000">
            <a:off x="6243335" y="389459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07" name="Group 106">
            <a:extLst>
              <a:ext uri="{FF2B5EF4-FFF2-40B4-BE49-F238E27FC236}">
                <a16:creationId xmlns:a16="http://schemas.microsoft.com/office/drawing/2014/main" xmlns="" id="{B900F2F2-CE04-1E42-930A-C33ECD2E3E7A}"/>
              </a:ext>
            </a:extLst>
          </p:cNvPr>
          <p:cNvGrpSpPr/>
          <p:nvPr/>
        </p:nvGrpSpPr>
        <p:grpSpPr>
          <a:xfrm>
            <a:off x="5808591" y="3566145"/>
            <a:ext cx="388172" cy="235744"/>
            <a:chOff x="5608520" y="1587969"/>
            <a:chExt cx="388172" cy="235744"/>
          </a:xfrm>
        </p:grpSpPr>
        <p:pic>
          <p:nvPicPr>
            <p:cNvPr id="108" name="Picture 107">
              <a:extLst>
                <a:ext uri="{FF2B5EF4-FFF2-40B4-BE49-F238E27FC236}">
                  <a16:creationId xmlns:a16="http://schemas.microsoft.com/office/drawing/2014/main" xmlns="" id="{966E02F9-A3AE-D642-B86E-9F2427E9D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09" name="TextBox 108">
              <a:extLst>
                <a:ext uri="{FF2B5EF4-FFF2-40B4-BE49-F238E27FC236}">
                  <a16:creationId xmlns:a16="http://schemas.microsoft.com/office/drawing/2014/main" xmlns="" id="{F736D69E-2C7D-174A-BDDD-45F1D77136D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110" name="TextBox 109">
            <a:extLst>
              <a:ext uri="{FF2B5EF4-FFF2-40B4-BE49-F238E27FC236}">
                <a16:creationId xmlns:a16="http://schemas.microsoft.com/office/drawing/2014/main" xmlns="" id="{8C2367B8-8FF4-C14D-9906-82E6672825C3}"/>
              </a:ext>
            </a:extLst>
          </p:cNvPr>
          <p:cNvSpPr txBox="1"/>
          <p:nvPr/>
        </p:nvSpPr>
        <p:spPr>
          <a:xfrm>
            <a:off x="5773878" y="380926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111" name="Group 110">
            <a:extLst>
              <a:ext uri="{FF2B5EF4-FFF2-40B4-BE49-F238E27FC236}">
                <a16:creationId xmlns:a16="http://schemas.microsoft.com/office/drawing/2014/main" xmlns="" id="{E6A58DE0-E76D-AE4C-8448-2581641B413D}"/>
              </a:ext>
            </a:extLst>
          </p:cNvPr>
          <p:cNvGrpSpPr/>
          <p:nvPr/>
        </p:nvGrpSpPr>
        <p:grpSpPr>
          <a:xfrm>
            <a:off x="5764544" y="4672241"/>
            <a:ext cx="388172" cy="235744"/>
            <a:chOff x="5608520" y="1587969"/>
            <a:chExt cx="388172" cy="235744"/>
          </a:xfrm>
        </p:grpSpPr>
        <p:pic>
          <p:nvPicPr>
            <p:cNvPr id="112" name="Picture 111">
              <a:extLst>
                <a:ext uri="{FF2B5EF4-FFF2-40B4-BE49-F238E27FC236}">
                  <a16:creationId xmlns:a16="http://schemas.microsoft.com/office/drawing/2014/main" xmlns="" id="{5F241796-8FAA-DC4C-9D1D-62BFDCEEE9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13" name="TextBox 112">
              <a:extLst>
                <a:ext uri="{FF2B5EF4-FFF2-40B4-BE49-F238E27FC236}">
                  <a16:creationId xmlns:a16="http://schemas.microsoft.com/office/drawing/2014/main" xmlns="" id="{D6F77734-4A20-CC47-84FE-6B403517D31D}"/>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114" name="TextBox 113">
            <a:extLst>
              <a:ext uri="{FF2B5EF4-FFF2-40B4-BE49-F238E27FC236}">
                <a16:creationId xmlns:a16="http://schemas.microsoft.com/office/drawing/2014/main" xmlns="" id="{C2DF5CDF-C171-D841-8B26-0F42C21B0110}"/>
              </a:ext>
            </a:extLst>
          </p:cNvPr>
          <p:cNvSpPr txBox="1"/>
          <p:nvPr/>
        </p:nvSpPr>
        <p:spPr>
          <a:xfrm>
            <a:off x="5721215" y="493640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115" name="Elbow Connector 114">
            <a:extLst>
              <a:ext uri="{FF2B5EF4-FFF2-40B4-BE49-F238E27FC236}">
                <a16:creationId xmlns:a16="http://schemas.microsoft.com/office/drawing/2014/main" xmlns="" id="{D130680C-7F81-8742-8D25-543F68518EC8}"/>
              </a:ext>
            </a:extLst>
          </p:cNvPr>
          <p:cNvCxnSpPr>
            <a:cxnSpLocks/>
            <a:stCxn id="103" idx="1"/>
            <a:endCxn id="91" idx="0"/>
          </p:cNvCxnSpPr>
          <p:nvPr/>
        </p:nvCxnSpPr>
        <p:spPr>
          <a:xfrm rot="10800000" flipV="1">
            <a:off x="5105091" y="193884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xmlns="" id="{3F54C29F-0070-7040-A58D-BB4C50958E8D}"/>
              </a:ext>
            </a:extLst>
          </p:cNvPr>
          <p:cNvCxnSpPr>
            <a:cxnSpLocks/>
            <a:stCxn id="90" idx="3"/>
            <a:endCxn id="91" idx="0"/>
          </p:cNvCxnSpPr>
          <p:nvPr/>
        </p:nvCxnSpPr>
        <p:spPr>
          <a:xfrm>
            <a:off x="4841654" y="194612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xmlns="" id="{D2D7E322-4217-344A-A21C-C074FADB1E2E}"/>
              </a:ext>
            </a:extLst>
          </p:cNvPr>
          <p:cNvGrpSpPr/>
          <p:nvPr/>
        </p:nvGrpSpPr>
        <p:grpSpPr>
          <a:xfrm>
            <a:off x="4907770" y="2453231"/>
            <a:ext cx="388172" cy="235744"/>
            <a:chOff x="5608520" y="1587969"/>
            <a:chExt cx="388172" cy="235744"/>
          </a:xfrm>
        </p:grpSpPr>
        <p:pic>
          <p:nvPicPr>
            <p:cNvPr id="118" name="Picture 117">
              <a:extLst>
                <a:ext uri="{FF2B5EF4-FFF2-40B4-BE49-F238E27FC236}">
                  <a16:creationId xmlns:a16="http://schemas.microsoft.com/office/drawing/2014/main" xmlns="" id="{5588C56D-834F-4444-998B-991896D29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19" name="TextBox 118">
              <a:extLst>
                <a:ext uri="{FF2B5EF4-FFF2-40B4-BE49-F238E27FC236}">
                  <a16:creationId xmlns:a16="http://schemas.microsoft.com/office/drawing/2014/main" xmlns="" id="{24BE9B21-5C4F-B44C-9FCA-B35F5D19A793}"/>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grpSp>
        <p:nvGrpSpPr>
          <p:cNvPr id="120" name="Group 119">
            <a:extLst>
              <a:ext uri="{FF2B5EF4-FFF2-40B4-BE49-F238E27FC236}">
                <a16:creationId xmlns:a16="http://schemas.microsoft.com/office/drawing/2014/main" xmlns="" id="{74973881-42A9-5947-BCA0-0D18B3DD7777}"/>
              </a:ext>
            </a:extLst>
          </p:cNvPr>
          <p:cNvGrpSpPr/>
          <p:nvPr/>
        </p:nvGrpSpPr>
        <p:grpSpPr>
          <a:xfrm>
            <a:off x="2899636" y="794235"/>
            <a:ext cx="776104" cy="683632"/>
            <a:chOff x="379356" y="1276935"/>
            <a:chExt cx="776104" cy="683632"/>
          </a:xfrm>
        </p:grpSpPr>
        <p:pic>
          <p:nvPicPr>
            <p:cNvPr id="121" name="Picture 120">
              <a:extLst>
                <a:ext uri="{FF2B5EF4-FFF2-40B4-BE49-F238E27FC236}">
                  <a16:creationId xmlns:a16="http://schemas.microsoft.com/office/drawing/2014/main" xmlns="" id="{677CB0C4-EA9C-4A42-922A-032A06D95E6A}"/>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379356" y="1276935"/>
              <a:ext cx="776104" cy="683632"/>
            </a:xfrm>
            <a:prstGeom prst="rect">
              <a:avLst/>
            </a:prstGeom>
          </p:spPr>
        </p:pic>
        <p:pic>
          <p:nvPicPr>
            <p:cNvPr id="122" name="Picture 121">
              <a:extLst>
                <a:ext uri="{FF2B5EF4-FFF2-40B4-BE49-F238E27FC236}">
                  <a16:creationId xmlns:a16="http://schemas.microsoft.com/office/drawing/2014/main" xmlns="" id="{BA663F4B-8689-C448-A1A9-2580E2815CD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6497" y="1388352"/>
              <a:ext cx="453545" cy="457188"/>
            </a:xfrm>
            <a:prstGeom prst="rect">
              <a:avLst/>
            </a:prstGeom>
          </p:spPr>
        </p:pic>
      </p:grpSp>
      <p:sp>
        <p:nvSpPr>
          <p:cNvPr id="4" name="TextBox 3"/>
          <p:cNvSpPr txBox="1"/>
          <p:nvPr/>
        </p:nvSpPr>
        <p:spPr>
          <a:xfrm>
            <a:off x="119336" y="116632"/>
            <a:ext cx="2346796" cy="215444"/>
          </a:xfrm>
          <a:prstGeom prst="rect">
            <a:avLst/>
          </a:prstGeom>
          <a:noFill/>
        </p:spPr>
        <p:txBody>
          <a:bodyPr vert="horz" wrap="none" lIns="0" tIns="0" rIns="0" bIns="0" numCol="1" spcCol="288000" rtlCol="0" anchor="t" anchorCtr="0">
            <a:spAutoFit/>
          </a:bodyPr>
          <a:lstStyle/>
          <a:p>
            <a:pPr>
              <a:spcAft>
                <a:spcPts val="600"/>
              </a:spcAft>
            </a:pPr>
            <a:r>
              <a:rPr lang="en-US" sz="1400" dirty="0">
                <a:solidFill>
                  <a:schemeClr val="tx2"/>
                </a:solidFill>
                <a:latin typeface="Source Sans Pro Light" charset="0"/>
                <a:ea typeface="Source Sans Pro Light" charset="0"/>
                <a:cs typeface="Source Sans Pro Light" charset="0"/>
              </a:rPr>
              <a:t>link_application_on_device.png</a:t>
            </a:r>
            <a:endParaRPr lang="en-US" sz="1400" b="0" i="0" spc="0" dirty="0" smtClean="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4019425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ALL Proposals</a:t>
            </a:r>
            <a:br>
              <a:rPr lang="en-US" dirty="0" smtClean="0"/>
            </a:br>
            <a:r>
              <a:rPr lang="en-US" dirty="0" smtClean="0"/>
              <a:t>FROM DESIGNER</a:t>
            </a:r>
            <a:endParaRPr lang="en-US" dirty="0"/>
          </a:p>
        </p:txBody>
      </p:sp>
    </p:spTree>
    <p:extLst>
      <p:ext uri="{BB962C8B-B14F-4D97-AF65-F5344CB8AC3E}">
        <p14:creationId xmlns:p14="http://schemas.microsoft.com/office/powerpoint/2010/main" val="379097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534F1D02-9FE3-6B41-AB49-2DFED91F0F59}"/>
              </a:ext>
            </a:extLst>
          </p:cNvPr>
          <p:cNvGrpSpPr/>
          <p:nvPr/>
        </p:nvGrpSpPr>
        <p:grpSpPr>
          <a:xfrm>
            <a:off x="4844061" y="908720"/>
            <a:ext cx="5112568" cy="5112568"/>
            <a:chOff x="4844061" y="908720"/>
            <a:chExt cx="5112568" cy="5112568"/>
          </a:xfrm>
        </p:grpSpPr>
        <p:grpSp>
          <p:nvGrpSpPr>
            <p:cNvPr id="20" name="Group 19">
              <a:extLst>
                <a:ext uri="{FF2B5EF4-FFF2-40B4-BE49-F238E27FC236}">
                  <a16:creationId xmlns:a16="http://schemas.microsoft.com/office/drawing/2014/main" xmlns="" id="{2628FA8E-D0EF-1347-A4E0-29C88A5370FB}"/>
                </a:ext>
              </a:extLst>
            </p:cNvPr>
            <p:cNvGrpSpPr/>
            <p:nvPr/>
          </p:nvGrpSpPr>
          <p:grpSpPr>
            <a:xfrm>
              <a:off x="5594290" y="908720"/>
              <a:ext cx="3607723" cy="5112568"/>
              <a:chOff x="5594290" y="908720"/>
              <a:chExt cx="3607723" cy="5112568"/>
            </a:xfrm>
          </p:grpSpPr>
          <p:cxnSp>
            <p:nvCxnSpPr>
              <p:cNvPr id="7" name="Straight Connector 6">
                <a:extLst>
                  <a:ext uri="{FF2B5EF4-FFF2-40B4-BE49-F238E27FC236}">
                    <a16:creationId xmlns:a16="http://schemas.microsoft.com/office/drawing/2014/main" xmlns="" id="{7DAC0C41-B5C3-4945-B155-7B8F694E0B06}"/>
                  </a:ext>
                </a:extLst>
              </p:cNvPr>
              <p:cNvCxnSpPr/>
              <p:nvPr/>
            </p:nvCxnSpPr>
            <p:spPr>
              <a:xfrm>
                <a:off x="5594290"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8DDDF4B9-DC66-7D49-94F1-011B380F0186}"/>
                  </a:ext>
                </a:extLst>
              </p:cNvPr>
              <p:cNvCxnSpPr/>
              <p:nvPr/>
            </p:nvCxnSpPr>
            <p:spPr>
              <a:xfrm>
                <a:off x="6109679"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7A3906A7-3863-894A-8109-9B7D9A8348D8}"/>
                  </a:ext>
                </a:extLst>
              </p:cNvPr>
              <p:cNvCxnSpPr/>
              <p:nvPr/>
            </p:nvCxnSpPr>
            <p:spPr>
              <a:xfrm>
                <a:off x="6625068"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CD555F5C-202B-C645-B9B8-F8B11FBED4C0}"/>
                  </a:ext>
                </a:extLst>
              </p:cNvPr>
              <p:cNvCxnSpPr/>
              <p:nvPr/>
            </p:nvCxnSpPr>
            <p:spPr>
              <a:xfrm>
                <a:off x="7140457"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91AA11E4-5A44-8C41-AFC4-4DFF0A74DC19}"/>
                  </a:ext>
                </a:extLst>
              </p:cNvPr>
              <p:cNvCxnSpPr/>
              <p:nvPr/>
            </p:nvCxnSpPr>
            <p:spPr>
              <a:xfrm>
                <a:off x="7655846"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C0670A07-8E96-B442-9ECE-FFAD0E6CAC15}"/>
                  </a:ext>
                </a:extLst>
              </p:cNvPr>
              <p:cNvCxnSpPr/>
              <p:nvPr/>
            </p:nvCxnSpPr>
            <p:spPr>
              <a:xfrm>
                <a:off x="8171235"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xmlns="" id="{729400E2-4F39-724D-9DA0-133D6DD97659}"/>
                  </a:ext>
                </a:extLst>
              </p:cNvPr>
              <p:cNvCxnSpPr/>
              <p:nvPr/>
            </p:nvCxnSpPr>
            <p:spPr>
              <a:xfrm>
                <a:off x="8686624"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0A9F23E7-6405-EB47-A17A-7B2B417E1CA5}"/>
                  </a:ext>
                </a:extLst>
              </p:cNvPr>
              <p:cNvCxnSpPr/>
              <p:nvPr/>
            </p:nvCxnSpPr>
            <p:spPr>
              <a:xfrm>
                <a:off x="9202013" y="9087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xmlns="" id="{66F6C252-C610-0845-A1DB-66F50C2D122E}"/>
                </a:ext>
              </a:extLst>
            </p:cNvPr>
            <p:cNvGrpSpPr/>
            <p:nvPr/>
          </p:nvGrpSpPr>
          <p:grpSpPr>
            <a:xfrm rot="5400000">
              <a:off x="5596483" y="872716"/>
              <a:ext cx="3607723" cy="5112568"/>
              <a:chOff x="5746690" y="1061120"/>
              <a:chExt cx="3607723" cy="5112568"/>
            </a:xfrm>
          </p:grpSpPr>
          <p:cxnSp>
            <p:nvCxnSpPr>
              <p:cNvPr id="50" name="Straight Connector 49">
                <a:extLst>
                  <a:ext uri="{FF2B5EF4-FFF2-40B4-BE49-F238E27FC236}">
                    <a16:creationId xmlns:a16="http://schemas.microsoft.com/office/drawing/2014/main" xmlns="" id="{F38ED80C-33BE-724B-81EF-D64D19C85B66}"/>
                  </a:ext>
                </a:extLst>
              </p:cNvPr>
              <p:cNvCxnSpPr/>
              <p:nvPr/>
            </p:nvCxnSpPr>
            <p:spPr>
              <a:xfrm>
                <a:off x="5746690"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F5059FE5-DEF8-664A-8968-2824BFEE96D7}"/>
                  </a:ext>
                </a:extLst>
              </p:cNvPr>
              <p:cNvCxnSpPr/>
              <p:nvPr/>
            </p:nvCxnSpPr>
            <p:spPr>
              <a:xfrm>
                <a:off x="6262079"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1B9512E4-D3C1-A34E-9F1E-8C1C47D5FC34}"/>
                  </a:ext>
                </a:extLst>
              </p:cNvPr>
              <p:cNvCxnSpPr/>
              <p:nvPr/>
            </p:nvCxnSpPr>
            <p:spPr>
              <a:xfrm>
                <a:off x="6777468"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0AEFDF89-7CF9-5845-80FF-DA18CAEB4F0C}"/>
                  </a:ext>
                </a:extLst>
              </p:cNvPr>
              <p:cNvCxnSpPr/>
              <p:nvPr/>
            </p:nvCxnSpPr>
            <p:spPr>
              <a:xfrm>
                <a:off x="7292857"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63A25B54-1104-8F4E-8C0C-AA81D5D7B776}"/>
                  </a:ext>
                </a:extLst>
              </p:cNvPr>
              <p:cNvCxnSpPr/>
              <p:nvPr/>
            </p:nvCxnSpPr>
            <p:spPr>
              <a:xfrm>
                <a:off x="7808246"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19097575-777E-EE49-8BE9-27502F3542A0}"/>
                  </a:ext>
                </a:extLst>
              </p:cNvPr>
              <p:cNvCxnSpPr/>
              <p:nvPr/>
            </p:nvCxnSpPr>
            <p:spPr>
              <a:xfrm>
                <a:off x="8323635"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2C764124-7866-F642-8AE0-EAFB710EF9FF}"/>
                  </a:ext>
                </a:extLst>
              </p:cNvPr>
              <p:cNvCxnSpPr/>
              <p:nvPr/>
            </p:nvCxnSpPr>
            <p:spPr>
              <a:xfrm>
                <a:off x="8839024"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4092AC4F-7339-9B42-9A7F-1436DD4C4AA6}"/>
                  </a:ext>
                </a:extLst>
              </p:cNvPr>
              <p:cNvCxnSpPr/>
              <p:nvPr/>
            </p:nvCxnSpPr>
            <p:spPr>
              <a:xfrm>
                <a:off x="9354413" y="1061120"/>
                <a:ext cx="0" cy="5112568"/>
              </a:xfrm>
              <a:prstGeom prst="line">
                <a:avLst/>
              </a:prstGeom>
              <a:ln w="127000" cap="rnd">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60" name="Rounded Rectangle 59">
            <a:extLst>
              <a:ext uri="{FF2B5EF4-FFF2-40B4-BE49-F238E27FC236}">
                <a16:creationId xmlns:a16="http://schemas.microsoft.com/office/drawing/2014/main" xmlns="" id="{3128ECC6-047F-DD45-AFF9-EB266766E770}"/>
              </a:ext>
            </a:extLst>
          </p:cNvPr>
          <p:cNvSpPr/>
          <p:nvPr/>
        </p:nvSpPr>
        <p:spPr>
          <a:xfrm>
            <a:off x="5064117" y="1107911"/>
            <a:ext cx="4680520" cy="4680520"/>
          </a:xfrm>
          <a:prstGeom prst="roundRect">
            <a:avLst>
              <a:gd name="adj" fmla="val 4590"/>
            </a:avLst>
          </a:prstGeom>
          <a:solidFill>
            <a:schemeClr val="bg1"/>
          </a:solidFill>
          <a:ln w="69850">
            <a:solidFill>
              <a:schemeClr val="tx2"/>
            </a:solidFill>
          </a:ln>
          <a:effectLst>
            <a:outerShdw blurRad="190698" algn="ctr" rotWithShape="0">
              <a:prstClr val="black">
                <a:alpha val="12043"/>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Rounded Rectangle 8"/>
          <p:cNvSpPr/>
          <p:nvPr/>
        </p:nvSpPr>
        <p:spPr>
          <a:xfrm>
            <a:off x="5291921" y="3014749"/>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5" name="Rounded Rectangle 4"/>
          <p:cNvSpPr/>
          <p:nvPr/>
        </p:nvSpPr>
        <p:spPr>
          <a:xfrm>
            <a:off x="5286030" y="1379699"/>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8" name="Rounded Rectangle 7"/>
          <p:cNvSpPr/>
          <p:nvPr/>
        </p:nvSpPr>
        <p:spPr>
          <a:xfrm>
            <a:off x="6411517" y="3448171"/>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10" name="Rounded Rectangle 9"/>
          <p:cNvSpPr/>
          <p:nvPr/>
        </p:nvSpPr>
        <p:spPr>
          <a:xfrm>
            <a:off x="5407552" y="3429000"/>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1" name="Rounded Rectangle 10"/>
          <p:cNvSpPr/>
          <p:nvPr/>
        </p:nvSpPr>
        <p:spPr>
          <a:xfrm>
            <a:off x="6422676" y="4377468"/>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2" name="Rounded Rectangle 11"/>
          <p:cNvSpPr/>
          <p:nvPr/>
        </p:nvSpPr>
        <p:spPr>
          <a:xfrm>
            <a:off x="5415559" y="4377167"/>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5227341" y="3006975"/>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5360169" y="4375127"/>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94290" y="4601953"/>
            <a:ext cx="456454" cy="459496"/>
          </a:xfrm>
          <a:prstGeom prst="rect">
            <a:avLst/>
          </a:prstGeom>
        </p:spPr>
      </p:pic>
      <p:sp>
        <p:nvSpPr>
          <p:cNvPr id="18" name="Rectangle 17"/>
          <p:cNvSpPr/>
          <p:nvPr/>
        </p:nvSpPr>
        <p:spPr>
          <a:xfrm>
            <a:off x="5291922" y="3047085"/>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24" name="ZoneTexte 152"/>
          <p:cNvSpPr txBox="1"/>
          <p:nvPr/>
        </p:nvSpPr>
        <p:spPr>
          <a:xfrm>
            <a:off x="6378134" y="5144037"/>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35" name="Rounded Rectangle 34"/>
          <p:cNvSpPr/>
          <p:nvPr/>
        </p:nvSpPr>
        <p:spPr>
          <a:xfrm>
            <a:off x="8200983" y="3920322"/>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39" name="Rounded Rectangle 38"/>
          <p:cNvSpPr/>
          <p:nvPr/>
        </p:nvSpPr>
        <p:spPr>
          <a:xfrm>
            <a:off x="8224420" y="1368082"/>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47" name="TextBox 46"/>
          <p:cNvSpPr txBox="1"/>
          <p:nvPr/>
        </p:nvSpPr>
        <p:spPr>
          <a:xfrm>
            <a:off x="6932327" y="2441593"/>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4" name="Elbow Connector 3">
            <a:extLst>
              <a:ext uri="{FF2B5EF4-FFF2-40B4-BE49-F238E27FC236}">
                <a16:creationId xmlns:a16="http://schemas.microsoft.com/office/drawing/2014/main" xmlns="" id="{9BF3A00A-E678-994D-90B2-4880D224B0B2}"/>
              </a:ext>
            </a:extLst>
          </p:cNvPr>
          <p:cNvCxnSpPr>
            <a:cxnSpLocks/>
            <a:endCxn id="35" idx="0"/>
          </p:cNvCxnSpPr>
          <p:nvPr/>
        </p:nvCxnSpPr>
        <p:spPr>
          <a:xfrm>
            <a:off x="7193821" y="3673250"/>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xmlns="" id="{4FE4FD2B-BE5D-7045-B933-5DA7D41C6168}"/>
              </a:ext>
            </a:extLst>
          </p:cNvPr>
          <p:cNvCxnSpPr>
            <a:cxnSpLocks/>
            <a:stCxn id="35" idx="2"/>
            <a:endCxn id="11" idx="3"/>
          </p:cNvCxnSpPr>
          <p:nvPr/>
        </p:nvCxnSpPr>
        <p:spPr>
          <a:xfrm rot="5400000">
            <a:off x="7965242" y="3883266"/>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xmlns="" id="{B900F2F2-CE04-1E42-930A-C33ECD2E3E7A}"/>
              </a:ext>
            </a:extLst>
          </p:cNvPr>
          <p:cNvGrpSpPr/>
          <p:nvPr/>
        </p:nvGrpSpPr>
        <p:grpSpPr>
          <a:xfrm>
            <a:off x="7530498" y="3554812"/>
            <a:ext cx="388172" cy="235744"/>
            <a:chOff x="5608520" y="1587969"/>
            <a:chExt cx="388172" cy="235744"/>
          </a:xfrm>
        </p:grpSpPr>
        <p:pic>
          <p:nvPicPr>
            <p:cNvPr id="52" name="Picture 51">
              <a:extLst>
                <a:ext uri="{FF2B5EF4-FFF2-40B4-BE49-F238E27FC236}">
                  <a16:creationId xmlns:a16="http://schemas.microsoft.com/office/drawing/2014/main" xmlns="" id="{966E02F9-A3AE-D642-B86E-9F2427E9D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1" name="TextBox 60">
              <a:extLst>
                <a:ext uri="{FF2B5EF4-FFF2-40B4-BE49-F238E27FC236}">
                  <a16:creationId xmlns:a16="http://schemas.microsoft.com/office/drawing/2014/main" xmlns="" id="{F736D69E-2C7D-174A-BDDD-45F1D77136D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62" name="TextBox 61">
            <a:extLst>
              <a:ext uri="{FF2B5EF4-FFF2-40B4-BE49-F238E27FC236}">
                <a16:creationId xmlns:a16="http://schemas.microsoft.com/office/drawing/2014/main" xmlns="" id="{8C2367B8-8FF4-C14D-9906-82E6672825C3}"/>
              </a:ext>
            </a:extLst>
          </p:cNvPr>
          <p:cNvSpPr txBox="1"/>
          <p:nvPr/>
        </p:nvSpPr>
        <p:spPr>
          <a:xfrm>
            <a:off x="7495785" y="3797930"/>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63" name="Group 62">
            <a:extLst>
              <a:ext uri="{FF2B5EF4-FFF2-40B4-BE49-F238E27FC236}">
                <a16:creationId xmlns:a16="http://schemas.microsoft.com/office/drawing/2014/main" xmlns="" id="{E6A58DE0-E76D-AE4C-8448-2581641B413D}"/>
              </a:ext>
            </a:extLst>
          </p:cNvPr>
          <p:cNvGrpSpPr/>
          <p:nvPr/>
        </p:nvGrpSpPr>
        <p:grpSpPr>
          <a:xfrm>
            <a:off x="7486451" y="4660908"/>
            <a:ext cx="388172" cy="235744"/>
            <a:chOff x="5608520" y="1587969"/>
            <a:chExt cx="388172" cy="235744"/>
          </a:xfrm>
        </p:grpSpPr>
        <p:pic>
          <p:nvPicPr>
            <p:cNvPr id="64" name="Picture 63">
              <a:extLst>
                <a:ext uri="{FF2B5EF4-FFF2-40B4-BE49-F238E27FC236}">
                  <a16:creationId xmlns:a16="http://schemas.microsoft.com/office/drawing/2014/main" xmlns="" id="{5F241796-8FAA-DC4C-9D1D-62BFDCEEE9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5" name="TextBox 64">
              <a:extLst>
                <a:ext uri="{FF2B5EF4-FFF2-40B4-BE49-F238E27FC236}">
                  <a16:creationId xmlns:a16="http://schemas.microsoft.com/office/drawing/2014/main" xmlns="" id="{D6F77734-4A20-CC47-84FE-6B403517D31D}"/>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67" name="TextBox 66">
            <a:extLst>
              <a:ext uri="{FF2B5EF4-FFF2-40B4-BE49-F238E27FC236}">
                <a16:creationId xmlns:a16="http://schemas.microsoft.com/office/drawing/2014/main" xmlns="" id="{C2DF5CDF-C171-D841-8B26-0F42C21B0110}"/>
              </a:ext>
            </a:extLst>
          </p:cNvPr>
          <p:cNvSpPr txBox="1"/>
          <p:nvPr/>
        </p:nvSpPr>
        <p:spPr>
          <a:xfrm>
            <a:off x="7443122" y="4925067"/>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68" name="Elbow Connector 67">
            <a:extLst>
              <a:ext uri="{FF2B5EF4-FFF2-40B4-BE49-F238E27FC236}">
                <a16:creationId xmlns:a16="http://schemas.microsoft.com/office/drawing/2014/main" xmlns="" id="{D130680C-7F81-8742-8D25-543F68518EC8}"/>
              </a:ext>
            </a:extLst>
          </p:cNvPr>
          <p:cNvCxnSpPr>
            <a:cxnSpLocks/>
            <a:stCxn id="39" idx="1"/>
            <a:endCxn id="8" idx="0"/>
          </p:cNvCxnSpPr>
          <p:nvPr/>
        </p:nvCxnSpPr>
        <p:spPr>
          <a:xfrm rot="10800000" flipV="1">
            <a:off x="6826998" y="1927511"/>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xmlns="" id="{3F54C29F-0070-7040-A58D-BB4C50958E8D}"/>
              </a:ext>
            </a:extLst>
          </p:cNvPr>
          <p:cNvCxnSpPr>
            <a:cxnSpLocks/>
            <a:stCxn id="5" idx="3"/>
            <a:endCxn id="8" idx="0"/>
          </p:cNvCxnSpPr>
          <p:nvPr/>
        </p:nvCxnSpPr>
        <p:spPr>
          <a:xfrm>
            <a:off x="6563561" y="1934789"/>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xmlns="" id="{D2D7E322-4217-344A-A21C-C074FADB1E2E}"/>
              </a:ext>
            </a:extLst>
          </p:cNvPr>
          <p:cNvGrpSpPr/>
          <p:nvPr/>
        </p:nvGrpSpPr>
        <p:grpSpPr>
          <a:xfrm>
            <a:off x="6629677" y="2441898"/>
            <a:ext cx="388172" cy="235744"/>
            <a:chOff x="5608520" y="1587969"/>
            <a:chExt cx="388172" cy="235744"/>
          </a:xfrm>
        </p:grpSpPr>
        <p:pic>
          <p:nvPicPr>
            <p:cNvPr id="72" name="Picture 71">
              <a:extLst>
                <a:ext uri="{FF2B5EF4-FFF2-40B4-BE49-F238E27FC236}">
                  <a16:creationId xmlns:a16="http://schemas.microsoft.com/office/drawing/2014/main" xmlns="" id="{5588C56D-834F-4444-998B-991896D29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73" name="TextBox 72">
              <a:extLst>
                <a:ext uri="{FF2B5EF4-FFF2-40B4-BE49-F238E27FC236}">
                  <a16:creationId xmlns:a16="http://schemas.microsoft.com/office/drawing/2014/main" xmlns="" id="{24BE9B21-5C4F-B44C-9FCA-B35F5D19A793}"/>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pic>
        <p:nvPicPr>
          <p:cNvPr id="70" name="Picture 69">
            <a:extLst>
              <a:ext uri="{FF2B5EF4-FFF2-40B4-BE49-F238E27FC236}">
                <a16:creationId xmlns:a16="http://schemas.microsoft.com/office/drawing/2014/main" xmlns="" id="{76D94F53-5B19-A048-8718-12B83609C0BE}"/>
              </a:ext>
            </a:extLst>
          </p:cNvPr>
          <p:cNvPicPr>
            <a:picLocks noChangeAspect="1"/>
          </p:cNvPicPr>
          <p:nvPr/>
        </p:nvPicPr>
        <p:blipFill>
          <a:blip r:embed="rId4" cstate="print">
            <a:grayscl/>
            <a:extLst>
              <a:ext uri="{28A0092B-C50C-407E-A947-70E740481C1C}">
                <a14:useLocalDpi xmlns:a14="http://schemas.microsoft.com/office/drawing/2010/main" val="0"/>
              </a:ext>
            </a:extLst>
          </a:blip>
          <a:stretch>
            <a:fillRect/>
          </a:stretch>
        </p:blipFill>
        <p:spPr>
          <a:xfrm>
            <a:off x="1072144" y="4109330"/>
            <a:ext cx="454668" cy="454668"/>
          </a:xfrm>
          <a:prstGeom prst="rect">
            <a:avLst/>
          </a:prstGeom>
        </p:spPr>
      </p:pic>
      <p:pic>
        <p:nvPicPr>
          <p:cNvPr id="74" name="Picture 73">
            <a:extLst>
              <a:ext uri="{FF2B5EF4-FFF2-40B4-BE49-F238E27FC236}">
                <a16:creationId xmlns:a16="http://schemas.microsoft.com/office/drawing/2014/main" xmlns="" id="{177FA130-DC49-A448-904E-3E8BB9C931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5419" y="4109330"/>
            <a:ext cx="454668" cy="454668"/>
          </a:xfrm>
          <a:prstGeom prst="rect">
            <a:avLst/>
          </a:prstGeom>
        </p:spPr>
      </p:pic>
      <p:pic>
        <p:nvPicPr>
          <p:cNvPr id="75" name="Picture 74">
            <a:extLst>
              <a:ext uri="{FF2B5EF4-FFF2-40B4-BE49-F238E27FC236}">
                <a16:creationId xmlns:a16="http://schemas.microsoft.com/office/drawing/2014/main" xmlns="" id="{C5E61500-E27A-8F49-9B33-7B77C86330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4990" y="1652448"/>
            <a:ext cx="381000" cy="381000"/>
          </a:xfrm>
          <a:prstGeom prst="rect">
            <a:avLst/>
          </a:prstGeom>
        </p:spPr>
      </p:pic>
      <p:pic>
        <p:nvPicPr>
          <p:cNvPr id="76" name="Picture 75">
            <a:extLst>
              <a:ext uri="{FF2B5EF4-FFF2-40B4-BE49-F238E27FC236}">
                <a16:creationId xmlns:a16="http://schemas.microsoft.com/office/drawing/2014/main" xmlns="" id="{9A5F04A1-1861-C544-ACF4-E12A1C0B82C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8093" y="2511861"/>
            <a:ext cx="2306255" cy="1256065"/>
          </a:xfrm>
          <a:prstGeom prst="rect">
            <a:avLst/>
          </a:prstGeom>
        </p:spPr>
      </p:pic>
      <p:pic>
        <p:nvPicPr>
          <p:cNvPr id="77" name="Picture 76">
            <a:extLst>
              <a:ext uri="{FF2B5EF4-FFF2-40B4-BE49-F238E27FC236}">
                <a16:creationId xmlns:a16="http://schemas.microsoft.com/office/drawing/2014/main" xmlns="" id="{57CCBAC6-6374-F649-9967-391301B70798}"/>
              </a:ext>
            </a:extLst>
          </p:cNvPr>
          <p:cNvPicPr>
            <a:picLocks noChangeAspect="1"/>
          </p:cNvPicPr>
          <p:nvPr/>
        </p:nvPicPr>
        <p:blipFill>
          <a:blip r:embed="rId7" cstate="print">
            <a:grayscl/>
            <a:extLst>
              <a:ext uri="{28A0092B-C50C-407E-A947-70E740481C1C}">
                <a14:useLocalDpi xmlns:a14="http://schemas.microsoft.com/office/drawing/2010/main" val="0"/>
              </a:ext>
            </a:extLst>
          </a:blip>
          <a:stretch>
            <a:fillRect/>
          </a:stretch>
        </p:blipFill>
        <p:spPr>
          <a:xfrm>
            <a:off x="1072144" y="1486825"/>
            <a:ext cx="776104" cy="683632"/>
          </a:xfrm>
          <a:prstGeom prst="rect">
            <a:avLst/>
          </a:prstGeom>
        </p:spPr>
      </p:pic>
      <p:pic>
        <p:nvPicPr>
          <p:cNvPr id="78" name="Picture 77">
            <a:extLst>
              <a:ext uri="{FF2B5EF4-FFF2-40B4-BE49-F238E27FC236}">
                <a16:creationId xmlns:a16="http://schemas.microsoft.com/office/drawing/2014/main" xmlns="" id="{2D1BEC65-191A-5C4F-837E-143648A4F324}"/>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29285" y="1598242"/>
            <a:ext cx="453545" cy="457188"/>
          </a:xfrm>
          <a:prstGeom prst="rect">
            <a:avLst/>
          </a:prstGeom>
        </p:spPr>
      </p:pic>
      <p:pic>
        <p:nvPicPr>
          <p:cNvPr id="79" name="Picture 78">
            <a:extLst>
              <a:ext uri="{FF2B5EF4-FFF2-40B4-BE49-F238E27FC236}">
                <a16:creationId xmlns:a16="http://schemas.microsoft.com/office/drawing/2014/main" xmlns="" id="{44A47E78-0C66-014E-9729-D186F18C00A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01833" y="1653792"/>
            <a:ext cx="381000" cy="381000"/>
          </a:xfrm>
          <a:prstGeom prst="rect">
            <a:avLst/>
          </a:prstGeom>
        </p:spPr>
      </p:pic>
    </p:spTree>
    <p:extLst>
      <p:ext uri="{BB962C8B-B14F-4D97-AF65-F5344CB8AC3E}">
        <p14:creationId xmlns:p14="http://schemas.microsoft.com/office/powerpoint/2010/main" val="3362888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nip Same Side Corner Rectangle 93">
            <a:extLst>
              <a:ext uri="{FF2B5EF4-FFF2-40B4-BE49-F238E27FC236}">
                <a16:creationId xmlns:a16="http://schemas.microsoft.com/office/drawing/2014/main" xmlns="" id="{4DB39AD4-880D-A643-9E5D-692F846ECDDD}"/>
              </a:ext>
            </a:extLst>
          </p:cNvPr>
          <p:cNvSpPr/>
          <p:nvPr/>
        </p:nvSpPr>
        <p:spPr>
          <a:xfrm>
            <a:off x="767408" y="1607444"/>
            <a:ext cx="4803120" cy="4508234"/>
          </a:xfrm>
          <a:prstGeom prst="snip2SameRect">
            <a:avLst>
              <a:gd name="adj1" fmla="val 3239"/>
              <a:gd name="adj2" fmla="val 0"/>
            </a:avLst>
          </a:prstGeom>
          <a:solidFill>
            <a:schemeClr val="bg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sp>
        <p:nvSpPr>
          <p:cNvPr id="9" name="Rounded Rectangle 8"/>
          <p:cNvSpPr/>
          <p:nvPr/>
        </p:nvSpPr>
        <p:spPr>
          <a:xfrm>
            <a:off x="1049734" y="350878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5" name="Rounded Rectangle 4"/>
          <p:cNvSpPr/>
          <p:nvPr/>
        </p:nvSpPr>
        <p:spPr>
          <a:xfrm>
            <a:off x="1043843" y="187373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8" name="Rounded Rectangle 7"/>
          <p:cNvSpPr/>
          <p:nvPr/>
        </p:nvSpPr>
        <p:spPr>
          <a:xfrm>
            <a:off x="2169330" y="394220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10" name="Rounded Rectangle 9"/>
          <p:cNvSpPr/>
          <p:nvPr/>
        </p:nvSpPr>
        <p:spPr>
          <a:xfrm>
            <a:off x="1165365" y="392303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1" name="Rounded Rectangle 10"/>
          <p:cNvSpPr/>
          <p:nvPr/>
        </p:nvSpPr>
        <p:spPr>
          <a:xfrm>
            <a:off x="2180489" y="487150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2" name="Rounded Rectangle 11"/>
          <p:cNvSpPr/>
          <p:nvPr/>
        </p:nvSpPr>
        <p:spPr>
          <a:xfrm>
            <a:off x="1173372" y="487120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3" name="Group 12"/>
          <p:cNvGrpSpPr/>
          <p:nvPr/>
        </p:nvGrpSpPr>
        <p:grpSpPr>
          <a:xfrm>
            <a:off x="985154" y="3501008"/>
            <a:ext cx="344751" cy="303135"/>
            <a:chOff x="3528000" y="4663584"/>
            <a:chExt cx="344751" cy="303135"/>
          </a:xfrm>
        </p:grpSpPr>
        <p:sp>
          <p:nvSpPr>
            <p:cNvPr id="14"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5"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6" name="Rectangle 15"/>
          <p:cNvSpPr/>
          <p:nvPr/>
        </p:nvSpPr>
        <p:spPr>
          <a:xfrm>
            <a:off x="1117982" y="486916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52103" y="5095986"/>
            <a:ext cx="456454" cy="459496"/>
          </a:xfrm>
          <a:prstGeom prst="rect">
            <a:avLst/>
          </a:prstGeom>
        </p:spPr>
      </p:pic>
      <p:sp>
        <p:nvSpPr>
          <p:cNvPr id="18" name="Rectangle 17"/>
          <p:cNvSpPr/>
          <p:nvPr/>
        </p:nvSpPr>
        <p:spPr>
          <a:xfrm>
            <a:off x="1049735" y="354111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24" name="ZoneTexte 152"/>
          <p:cNvSpPr txBox="1"/>
          <p:nvPr/>
        </p:nvSpPr>
        <p:spPr>
          <a:xfrm>
            <a:off x="2135947" y="563807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35" name="Rounded Rectangle 34"/>
          <p:cNvSpPr/>
          <p:nvPr/>
        </p:nvSpPr>
        <p:spPr>
          <a:xfrm>
            <a:off x="3958796" y="441435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39" name="Rounded Rectangle 38"/>
          <p:cNvSpPr/>
          <p:nvPr/>
        </p:nvSpPr>
        <p:spPr>
          <a:xfrm>
            <a:off x="3982233" y="186211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47" name="TextBox 46"/>
          <p:cNvSpPr txBox="1"/>
          <p:nvPr/>
        </p:nvSpPr>
        <p:spPr>
          <a:xfrm>
            <a:off x="2690140" y="293562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4" name="Elbow Connector 3">
            <a:extLst>
              <a:ext uri="{FF2B5EF4-FFF2-40B4-BE49-F238E27FC236}">
                <a16:creationId xmlns:a16="http://schemas.microsoft.com/office/drawing/2014/main" xmlns="" id="{9BF3A00A-E678-994D-90B2-4880D224B0B2}"/>
              </a:ext>
            </a:extLst>
          </p:cNvPr>
          <p:cNvCxnSpPr>
            <a:cxnSpLocks/>
            <a:endCxn id="35" idx="0"/>
          </p:cNvCxnSpPr>
          <p:nvPr/>
        </p:nvCxnSpPr>
        <p:spPr>
          <a:xfrm>
            <a:off x="2951634" y="4167283"/>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a:extLst>
              <a:ext uri="{FF2B5EF4-FFF2-40B4-BE49-F238E27FC236}">
                <a16:creationId xmlns:a16="http://schemas.microsoft.com/office/drawing/2014/main" xmlns="" id="{4FE4FD2B-BE5D-7045-B933-5DA7D41C6168}"/>
              </a:ext>
            </a:extLst>
          </p:cNvPr>
          <p:cNvCxnSpPr>
            <a:cxnSpLocks/>
            <a:stCxn id="35" idx="2"/>
            <a:endCxn id="11" idx="3"/>
          </p:cNvCxnSpPr>
          <p:nvPr/>
        </p:nvCxnSpPr>
        <p:spPr>
          <a:xfrm rot="5400000">
            <a:off x="3723055" y="437729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xmlns="" id="{B900F2F2-CE04-1E42-930A-C33ECD2E3E7A}"/>
              </a:ext>
            </a:extLst>
          </p:cNvPr>
          <p:cNvGrpSpPr/>
          <p:nvPr/>
        </p:nvGrpSpPr>
        <p:grpSpPr>
          <a:xfrm>
            <a:off x="3288311" y="4048845"/>
            <a:ext cx="388172" cy="235744"/>
            <a:chOff x="5608520" y="1587969"/>
            <a:chExt cx="388172" cy="235744"/>
          </a:xfrm>
        </p:grpSpPr>
        <p:pic>
          <p:nvPicPr>
            <p:cNvPr id="52" name="Picture 51">
              <a:extLst>
                <a:ext uri="{FF2B5EF4-FFF2-40B4-BE49-F238E27FC236}">
                  <a16:creationId xmlns:a16="http://schemas.microsoft.com/office/drawing/2014/main" xmlns="" id="{966E02F9-A3AE-D642-B86E-9F2427E9D3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1" name="TextBox 60">
              <a:extLst>
                <a:ext uri="{FF2B5EF4-FFF2-40B4-BE49-F238E27FC236}">
                  <a16:creationId xmlns:a16="http://schemas.microsoft.com/office/drawing/2014/main" xmlns="" id="{F736D69E-2C7D-174A-BDDD-45F1D77136D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62" name="TextBox 61">
            <a:extLst>
              <a:ext uri="{FF2B5EF4-FFF2-40B4-BE49-F238E27FC236}">
                <a16:creationId xmlns:a16="http://schemas.microsoft.com/office/drawing/2014/main" xmlns="" id="{8C2367B8-8FF4-C14D-9906-82E6672825C3}"/>
              </a:ext>
            </a:extLst>
          </p:cNvPr>
          <p:cNvSpPr txBox="1"/>
          <p:nvPr/>
        </p:nvSpPr>
        <p:spPr>
          <a:xfrm>
            <a:off x="3253598" y="429196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63" name="Group 62">
            <a:extLst>
              <a:ext uri="{FF2B5EF4-FFF2-40B4-BE49-F238E27FC236}">
                <a16:creationId xmlns:a16="http://schemas.microsoft.com/office/drawing/2014/main" xmlns="" id="{E6A58DE0-E76D-AE4C-8448-2581641B413D}"/>
              </a:ext>
            </a:extLst>
          </p:cNvPr>
          <p:cNvGrpSpPr/>
          <p:nvPr/>
        </p:nvGrpSpPr>
        <p:grpSpPr>
          <a:xfrm>
            <a:off x="3244264" y="5154941"/>
            <a:ext cx="388172" cy="235744"/>
            <a:chOff x="5608520" y="1587969"/>
            <a:chExt cx="388172" cy="235744"/>
          </a:xfrm>
        </p:grpSpPr>
        <p:pic>
          <p:nvPicPr>
            <p:cNvPr id="64" name="Picture 63">
              <a:extLst>
                <a:ext uri="{FF2B5EF4-FFF2-40B4-BE49-F238E27FC236}">
                  <a16:creationId xmlns:a16="http://schemas.microsoft.com/office/drawing/2014/main" xmlns="" id="{5F241796-8FAA-DC4C-9D1D-62BFDCEEE9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65" name="TextBox 64">
              <a:extLst>
                <a:ext uri="{FF2B5EF4-FFF2-40B4-BE49-F238E27FC236}">
                  <a16:creationId xmlns:a16="http://schemas.microsoft.com/office/drawing/2014/main" xmlns="" id="{D6F77734-4A20-CC47-84FE-6B403517D31D}"/>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67" name="TextBox 66">
            <a:extLst>
              <a:ext uri="{FF2B5EF4-FFF2-40B4-BE49-F238E27FC236}">
                <a16:creationId xmlns:a16="http://schemas.microsoft.com/office/drawing/2014/main" xmlns="" id="{C2DF5CDF-C171-D841-8B26-0F42C21B0110}"/>
              </a:ext>
            </a:extLst>
          </p:cNvPr>
          <p:cNvSpPr txBox="1"/>
          <p:nvPr/>
        </p:nvSpPr>
        <p:spPr>
          <a:xfrm>
            <a:off x="3200935" y="541910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68" name="Elbow Connector 67">
            <a:extLst>
              <a:ext uri="{FF2B5EF4-FFF2-40B4-BE49-F238E27FC236}">
                <a16:creationId xmlns:a16="http://schemas.microsoft.com/office/drawing/2014/main" xmlns="" id="{D130680C-7F81-8742-8D25-543F68518EC8}"/>
              </a:ext>
            </a:extLst>
          </p:cNvPr>
          <p:cNvCxnSpPr>
            <a:cxnSpLocks/>
            <a:stCxn id="39" idx="1"/>
            <a:endCxn id="8" idx="0"/>
          </p:cNvCxnSpPr>
          <p:nvPr/>
        </p:nvCxnSpPr>
        <p:spPr>
          <a:xfrm rot="10800000" flipV="1">
            <a:off x="2584811" y="242154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9" name="Elbow Connector 68">
            <a:extLst>
              <a:ext uri="{FF2B5EF4-FFF2-40B4-BE49-F238E27FC236}">
                <a16:creationId xmlns:a16="http://schemas.microsoft.com/office/drawing/2014/main" xmlns="" id="{3F54C29F-0070-7040-A58D-BB4C50958E8D}"/>
              </a:ext>
            </a:extLst>
          </p:cNvPr>
          <p:cNvCxnSpPr>
            <a:cxnSpLocks/>
            <a:stCxn id="5" idx="3"/>
            <a:endCxn id="8" idx="0"/>
          </p:cNvCxnSpPr>
          <p:nvPr/>
        </p:nvCxnSpPr>
        <p:spPr>
          <a:xfrm>
            <a:off x="2321374" y="242882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xmlns="" id="{D2D7E322-4217-344A-A21C-C074FADB1E2E}"/>
              </a:ext>
            </a:extLst>
          </p:cNvPr>
          <p:cNvGrpSpPr/>
          <p:nvPr/>
        </p:nvGrpSpPr>
        <p:grpSpPr>
          <a:xfrm>
            <a:off x="2387490" y="2935931"/>
            <a:ext cx="388172" cy="235744"/>
            <a:chOff x="5608520" y="1587969"/>
            <a:chExt cx="388172" cy="235744"/>
          </a:xfrm>
        </p:grpSpPr>
        <p:pic>
          <p:nvPicPr>
            <p:cNvPr id="72" name="Picture 71">
              <a:extLst>
                <a:ext uri="{FF2B5EF4-FFF2-40B4-BE49-F238E27FC236}">
                  <a16:creationId xmlns:a16="http://schemas.microsoft.com/office/drawing/2014/main" xmlns="" id="{5588C56D-834F-4444-998B-991896D29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73" name="TextBox 72">
              <a:extLst>
                <a:ext uri="{FF2B5EF4-FFF2-40B4-BE49-F238E27FC236}">
                  <a16:creationId xmlns:a16="http://schemas.microsoft.com/office/drawing/2014/main" xmlns="" id="{24BE9B21-5C4F-B44C-9FCA-B35F5D19A793}"/>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sp>
        <p:nvSpPr>
          <p:cNvPr id="102" name="Snip Same Side Corner Rectangle 93">
            <a:extLst>
              <a:ext uri="{FF2B5EF4-FFF2-40B4-BE49-F238E27FC236}">
                <a16:creationId xmlns:a16="http://schemas.microsoft.com/office/drawing/2014/main" xmlns="" id="{1231F8B0-03E6-9B42-B8A7-9E649312935B}"/>
              </a:ext>
            </a:extLst>
          </p:cNvPr>
          <p:cNvSpPr/>
          <p:nvPr/>
        </p:nvSpPr>
        <p:spPr>
          <a:xfrm>
            <a:off x="6760884" y="1607444"/>
            <a:ext cx="4803120" cy="4508234"/>
          </a:xfrm>
          <a:prstGeom prst="snip2SameRect">
            <a:avLst>
              <a:gd name="adj1" fmla="val 3239"/>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sp>
        <p:nvSpPr>
          <p:cNvPr id="103" name="Rounded Rectangle 102">
            <a:extLst>
              <a:ext uri="{FF2B5EF4-FFF2-40B4-BE49-F238E27FC236}">
                <a16:creationId xmlns:a16="http://schemas.microsoft.com/office/drawing/2014/main" xmlns="" id="{7AE1F057-6859-CA4E-BABB-27767561BC21}"/>
              </a:ext>
            </a:extLst>
          </p:cNvPr>
          <p:cNvSpPr/>
          <p:nvPr/>
        </p:nvSpPr>
        <p:spPr>
          <a:xfrm>
            <a:off x="7043210" y="350878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04" name="Rounded Rectangle 103">
            <a:extLst>
              <a:ext uri="{FF2B5EF4-FFF2-40B4-BE49-F238E27FC236}">
                <a16:creationId xmlns:a16="http://schemas.microsoft.com/office/drawing/2014/main" xmlns="" id="{874826BF-06E5-CA49-A3C6-B2B883DD9573}"/>
              </a:ext>
            </a:extLst>
          </p:cNvPr>
          <p:cNvSpPr/>
          <p:nvPr/>
        </p:nvSpPr>
        <p:spPr>
          <a:xfrm>
            <a:off x="7037319" y="187373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105" name="Rounded Rectangle 104">
            <a:extLst>
              <a:ext uri="{FF2B5EF4-FFF2-40B4-BE49-F238E27FC236}">
                <a16:creationId xmlns:a16="http://schemas.microsoft.com/office/drawing/2014/main" xmlns="" id="{0419E6D4-A845-4A4D-B7ED-47A194850051}"/>
              </a:ext>
            </a:extLst>
          </p:cNvPr>
          <p:cNvSpPr/>
          <p:nvPr/>
        </p:nvSpPr>
        <p:spPr>
          <a:xfrm>
            <a:off x="8162806" y="394220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106" name="Rounded Rectangle 105">
            <a:extLst>
              <a:ext uri="{FF2B5EF4-FFF2-40B4-BE49-F238E27FC236}">
                <a16:creationId xmlns:a16="http://schemas.microsoft.com/office/drawing/2014/main" xmlns="" id="{4A49D161-00C1-3040-9B62-9DCE53995EB7}"/>
              </a:ext>
            </a:extLst>
          </p:cNvPr>
          <p:cNvSpPr/>
          <p:nvPr/>
        </p:nvSpPr>
        <p:spPr>
          <a:xfrm>
            <a:off x="7158841" y="392303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07" name="Rounded Rectangle 106">
            <a:extLst>
              <a:ext uri="{FF2B5EF4-FFF2-40B4-BE49-F238E27FC236}">
                <a16:creationId xmlns:a16="http://schemas.microsoft.com/office/drawing/2014/main" xmlns="" id="{63A00722-E3BE-C345-AB33-39A8B24634EB}"/>
              </a:ext>
            </a:extLst>
          </p:cNvPr>
          <p:cNvSpPr/>
          <p:nvPr/>
        </p:nvSpPr>
        <p:spPr>
          <a:xfrm>
            <a:off x="8173965" y="487150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08" name="Rounded Rectangle 107">
            <a:extLst>
              <a:ext uri="{FF2B5EF4-FFF2-40B4-BE49-F238E27FC236}">
                <a16:creationId xmlns:a16="http://schemas.microsoft.com/office/drawing/2014/main" xmlns="" id="{42839603-B502-F44A-8418-A8802901A911}"/>
              </a:ext>
            </a:extLst>
          </p:cNvPr>
          <p:cNvSpPr/>
          <p:nvPr/>
        </p:nvSpPr>
        <p:spPr>
          <a:xfrm>
            <a:off x="7166848" y="487120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09" name="Group 108">
            <a:extLst>
              <a:ext uri="{FF2B5EF4-FFF2-40B4-BE49-F238E27FC236}">
                <a16:creationId xmlns:a16="http://schemas.microsoft.com/office/drawing/2014/main" xmlns="" id="{B831825B-268B-CC4F-BEE2-47BEEEE7747D}"/>
              </a:ext>
            </a:extLst>
          </p:cNvPr>
          <p:cNvGrpSpPr/>
          <p:nvPr/>
        </p:nvGrpSpPr>
        <p:grpSpPr>
          <a:xfrm>
            <a:off x="6978630" y="3501008"/>
            <a:ext cx="344751" cy="303135"/>
            <a:chOff x="3528000" y="4663584"/>
            <a:chExt cx="344751" cy="303135"/>
          </a:xfrm>
        </p:grpSpPr>
        <p:sp>
          <p:nvSpPr>
            <p:cNvPr id="110" name="Bande diagonale 197">
              <a:extLst>
                <a:ext uri="{FF2B5EF4-FFF2-40B4-BE49-F238E27FC236}">
                  <a16:creationId xmlns:a16="http://schemas.microsoft.com/office/drawing/2014/main" xmlns="" id="{1654EA13-0FCD-CF4D-AC66-0234ECD24397}"/>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1" name="ZoneTexte 198">
              <a:extLst>
                <a:ext uri="{FF2B5EF4-FFF2-40B4-BE49-F238E27FC236}">
                  <a16:creationId xmlns:a16="http://schemas.microsoft.com/office/drawing/2014/main" xmlns="" id="{4A13AB44-521D-7F4A-8563-2508B04DAFB7}"/>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12" name="Rectangle 111">
            <a:extLst>
              <a:ext uri="{FF2B5EF4-FFF2-40B4-BE49-F238E27FC236}">
                <a16:creationId xmlns:a16="http://schemas.microsoft.com/office/drawing/2014/main" xmlns="" id="{A987477C-DE1D-5E45-84C8-FCA488DB590A}"/>
              </a:ext>
            </a:extLst>
          </p:cNvPr>
          <p:cNvSpPr/>
          <p:nvPr/>
        </p:nvSpPr>
        <p:spPr>
          <a:xfrm>
            <a:off x="7111458" y="486916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13" name="Picture 112">
            <a:extLst>
              <a:ext uri="{FF2B5EF4-FFF2-40B4-BE49-F238E27FC236}">
                <a16:creationId xmlns:a16="http://schemas.microsoft.com/office/drawing/2014/main" xmlns="" id="{3BBC3C30-2A76-3A46-B51D-46ADC3B42C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45579" y="5095986"/>
            <a:ext cx="456454" cy="459496"/>
          </a:xfrm>
          <a:prstGeom prst="rect">
            <a:avLst/>
          </a:prstGeom>
        </p:spPr>
      </p:pic>
      <p:sp>
        <p:nvSpPr>
          <p:cNvPr id="114" name="Rectangle 113">
            <a:extLst>
              <a:ext uri="{FF2B5EF4-FFF2-40B4-BE49-F238E27FC236}">
                <a16:creationId xmlns:a16="http://schemas.microsoft.com/office/drawing/2014/main" xmlns="" id="{743D34B8-87EB-2E41-92C7-AF2F30513E62}"/>
              </a:ext>
            </a:extLst>
          </p:cNvPr>
          <p:cNvSpPr/>
          <p:nvPr/>
        </p:nvSpPr>
        <p:spPr>
          <a:xfrm>
            <a:off x="7043211" y="354111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115" name="ZoneTexte 152">
            <a:extLst>
              <a:ext uri="{FF2B5EF4-FFF2-40B4-BE49-F238E27FC236}">
                <a16:creationId xmlns:a16="http://schemas.microsoft.com/office/drawing/2014/main" xmlns="" id="{FABB62C5-9BC2-094E-8EEA-C0AB0AF45408}"/>
              </a:ext>
            </a:extLst>
          </p:cNvPr>
          <p:cNvSpPr txBox="1"/>
          <p:nvPr/>
        </p:nvSpPr>
        <p:spPr>
          <a:xfrm>
            <a:off x="8129423" y="563807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116" name="Rounded Rectangle 115">
            <a:extLst>
              <a:ext uri="{FF2B5EF4-FFF2-40B4-BE49-F238E27FC236}">
                <a16:creationId xmlns:a16="http://schemas.microsoft.com/office/drawing/2014/main" xmlns="" id="{2D86F9DA-2469-D64C-808F-74CFBAE2F36F}"/>
              </a:ext>
            </a:extLst>
          </p:cNvPr>
          <p:cNvSpPr/>
          <p:nvPr/>
        </p:nvSpPr>
        <p:spPr>
          <a:xfrm>
            <a:off x="9952272" y="441435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117" name="Rounded Rectangle 116">
            <a:extLst>
              <a:ext uri="{FF2B5EF4-FFF2-40B4-BE49-F238E27FC236}">
                <a16:creationId xmlns:a16="http://schemas.microsoft.com/office/drawing/2014/main" xmlns="" id="{25E0A7D2-9FA0-6840-BFFB-AF61AA3E1924}"/>
              </a:ext>
            </a:extLst>
          </p:cNvPr>
          <p:cNvSpPr/>
          <p:nvPr/>
        </p:nvSpPr>
        <p:spPr>
          <a:xfrm>
            <a:off x="9975709" y="186211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118" name="TextBox 117">
            <a:extLst>
              <a:ext uri="{FF2B5EF4-FFF2-40B4-BE49-F238E27FC236}">
                <a16:creationId xmlns:a16="http://schemas.microsoft.com/office/drawing/2014/main" xmlns="" id="{71CB6603-D904-4247-BB96-6E84E326872A}"/>
              </a:ext>
            </a:extLst>
          </p:cNvPr>
          <p:cNvSpPr txBox="1"/>
          <p:nvPr/>
        </p:nvSpPr>
        <p:spPr>
          <a:xfrm>
            <a:off x="8683616" y="293562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119" name="Elbow Connector 118">
            <a:extLst>
              <a:ext uri="{FF2B5EF4-FFF2-40B4-BE49-F238E27FC236}">
                <a16:creationId xmlns:a16="http://schemas.microsoft.com/office/drawing/2014/main" xmlns="" id="{7E74EBCE-5BC9-9F42-B413-AD1F04DDF54F}"/>
              </a:ext>
            </a:extLst>
          </p:cNvPr>
          <p:cNvCxnSpPr>
            <a:cxnSpLocks/>
            <a:endCxn id="116" idx="0"/>
          </p:cNvCxnSpPr>
          <p:nvPr/>
        </p:nvCxnSpPr>
        <p:spPr>
          <a:xfrm>
            <a:off x="8945110" y="4167283"/>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xmlns="" id="{C65D2CAC-B9AF-C346-AEAE-5D698CC62CBF}"/>
              </a:ext>
            </a:extLst>
          </p:cNvPr>
          <p:cNvCxnSpPr>
            <a:cxnSpLocks/>
            <a:stCxn id="116" idx="2"/>
            <a:endCxn id="107" idx="3"/>
          </p:cNvCxnSpPr>
          <p:nvPr/>
        </p:nvCxnSpPr>
        <p:spPr>
          <a:xfrm rot="5400000">
            <a:off x="9716531" y="437729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xmlns="" id="{9B1A5BCA-1C14-9648-89C6-26DC43FA0778}"/>
              </a:ext>
            </a:extLst>
          </p:cNvPr>
          <p:cNvGrpSpPr/>
          <p:nvPr/>
        </p:nvGrpSpPr>
        <p:grpSpPr>
          <a:xfrm>
            <a:off x="9281787" y="4048845"/>
            <a:ext cx="388172" cy="235744"/>
            <a:chOff x="5608520" y="1587969"/>
            <a:chExt cx="388172" cy="235744"/>
          </a:xfrm>
        </p:grpSpPr>
        <p:pic>
          <p:nvPicPr>
            <p:cNvPr id="122" name="Picture 121">
              <a:extLst>
                <a:ext uri="{FF2B5EF4-FFF2-40B4-BE49-F238E27FC236}">
                  <a16:creationId xmlns:a16="http://schemas.microsoft.com/office/drawing/2014/main" xmlns="" id="{E1B1787F-259E-5140-90CE-EBAC61813B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3" name="TextBox 122">
              <a:extLst>
                <a:ext uri="{FF2B5EF4-FFF2-40B4-BE49-F238E27FC236}">
                  <a16:creationId xmlns:a16="http://schemas.microsoft.com/office/drawing/2014/main" xmlns="" id="{8DB2CA10-2698-7E41-8917-4533A3B6C014}"/>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124" name="TextBox 123">
            <a:extLst>
              <a:ext uri="{FF2B5EF4-FFF2-40B4-BE49-F238E27FC236}">
                <a16:creationId xmlns:a16="http://schemas.microsoft.com/office/drawing/2014/main" xmlns="" id="{D7F53C2A-0AD9-6E40-9EDB-948ABB70BC0C}"/>
              </a:ext>
            </a:extLst>
          </p:cNvPr>
          <p:cNvSpPr txBox="1"/>
          <p:nvPr/>
        </p:nvSpPr>
        <p:spPr>
          <a:xfrm>
            <a:off x="9247074" y="429196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125" name="Group 124">
            <a:extLst>
              <a:ext uri="{FF2B5EF4-FFF2-40B4-BE49-F238E27FC236}">
                <a16:creationId xmlns:a16="http://schemas.microsoft.com/office/drawing/2014/main" xmlns="" id="{75BF4010-A1C3-174F-8F91-41595C23721E}"/>
              </a:ext>
            </a:extLst>
          </p:cNvPr>
          <p:cNvGrpSpPr/>
          <p:nvPr/>
        </p:nvGrpSpPr>
        <p:grpSpPr>
          <a:xfrm>
            <a:off x="9237740" y="5154941"/>
            <a:ext cx="388172" cy="235744"/>
            <a:chOff x="5608520" y="1587969"/>
            <a:chExt cx="388172" cy="235744"/>
          </a:xfrm>
        </p:grpSpPr>
        <p:pic>
          <p:nvPicPr>
            <p:cNvPr id="126" name="Picture 125">
              <a:extLst>
                <a:ext uri="{FF2B5EF4-FFF2-40B4-BE49-F238E27FC236}">
                  <a16:creationId xmlns:a16="http://schemas.microsoft.com/office/drawing/2014/main" xmlns="" id="{0D731BAA-0423-0F4F-9E3D-7FDF4AE452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7" name="TextBox 126">
              <a:extLst>
                <a:ext uri="{FF2B5EF4-FFF2-40B4-BE49-F238E27FC236}">
                  <a16:creationId xmlns:a16="http://schemas.microsoft.com/office/drawing/2014/main" xmlns="" id="{B37D7834-71F9-9143-BBCA-A73C1B30C25C}"/>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128" name="TextBox 127">
            <a:extLst>
              <a:ext uri="{FF2B5EF4-FFF2-40B4-BE49-F238E27FC236}">
                <a16:creationId xmlns:a16="http://schemas.microsoft.com/office/drawing/2014/main" xmlns="" id="{264A1003-3679-F840-B633-F9DC8BCC753B}"/>
              </a:ext>
            </a:extLst>
          </p:cNvPr>
          <p:cNvSpPr txBox="1"/>
          <p:nvPr/>
        </p:nvSpPr>
        <p:spPr>
          <a:xfrm>
            <a:off x="9194411" y="541910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129" name="Elbow Connector 128">
            <a:extLst>
              <a:ext uri="{FF2B5EF4-FFF2-40B4-BE49-F238E27FC236}">
                <a16:creationId xmlns:a16="http://schemas.microsoft.com/office/drawing/2014/main" xmlns="" id="{8E94D685-E5D7-FF4B-AAA7-2468AA33E751}"/>
              </a:ext>
            </a:extLst>
          </p:cNvPr>
          <p:cNvCxnSpPr>
            <a:cxnSpLocks/>
            <a:stCxn id="117" idx="1"/>
            <a:endCxn id="105" idx="0"/>
          </p:cNvCxnSpPr>
          <p:nvPr/>
        </p:nvCxnSpPr>
        <p:spPr>
          <a:xfrm rot="10800000" flipV="1">
            <a:off x="8578287" y="242154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Elbow Connector 129">
            <a:extLst>
              <a:ext uri="{FF2B5EF4-FFF2-40B4-BE49-F238E27FC236}">
                <a16:creationId xmlns:a16="http://schemas.microsoft.com/office/drawing/2014/main" xmlns="" id="{5BD67556-B975-5F4F-8059-4E585C692573}"/>
              </a:ext>
            </a:extLst>
          </p:cNvPr>
          <p:cNvCxnSpPr>
            <a:cxnSpLocks/>
            <a:stCxn id="104" idx="3"/>
            <a:endCxn id="105" idx="0"/>
          </p:cNvCxnSpPr>
          <p:nvPr/>
        </p:nvCxnSpPr>
        <p:spPr>
          <a:xfrm>
            <a:off x="8314850" y="242882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xmlns="" id="{A2B6F37B-8F83-6A4A-9257-40AD506460D2}"/>
              </a:ext>
            </a:extLst>
          </p:cNvPr>
          <p:cNvGrpSpPr/>
          <p:nvPr/>
        </p:nvGrpSpPr>
        <p:grpSpPr>
          <a:xfrm>
            <a:off x="8380966" y="2935931"/>
            <a:ext cx="388172" cy="235744"/>
            <a:chOff x="5608520" y="1587969"/>
            <a:chExt cx="388172" cy="235744"/>
          </a:xfrm>
        </p:grpSpPr>
        <p:pic>
          <p:nvPicPr>
            <p:cNvPr id="132" name="Picture 131">
              <a:extLst>
                <a:ext uri="{FF2B5EF4-FFF2-40B4-BE49-F238E27FC236}">
                  <a16:creationId xmlns:a16="http://schemas.microsoft.com/office/drawing/2014/main" xmlns="" id="{5F58B8DD-F107-5C4A-A017-A000494228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33" name="TextBox 132">
              <a:extLst>
                <a:ext uri="{FF2B5EF4-FFF2-40B4-BE49-F238E27FC236}">
                  <a16:creationId xmlns:a16="http://schemas.microsoft.com/office/drawing/2014/main" xmlns="" id="{86DF3AD6-B6E7-B141-8C5C-8F6DDA0ECDB1}"/>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sp>
        <p:nvSpPr>
          <p:cNvPr id="134" name="Oval 133">
            <a:extLst>
              <a:ext uri="{FF2B5EF4-FFF2-40B4-BE49-F238E27FC236}">
                <a16:creationId xmlns:a16="http://schemas.microsoft.com/office/drawing/2014/main" xmlns="" id="{3002D2F6-A2CD-724E-AF4B-C4006A704D15}"/>
              </a:ext>
            </a:extLst>
          </p:cNvPr>
          <p:cNvSpPr/>
          <p:nvPr/>
        </p:nvSpPr>
        <p:spPr>
          <a:xfrm>
            <a:off x="6433444" y="1321058"/>
            <a:ext cx="686022" cy="686022"/>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35" name="Picture 134">
            <a:extLst>
              <a:ext uri="{FF2B5EF4-FFF2-40B4-BE49-F238E27FC236}">
                <a16:creationId xmlns:a16="http://schemas.microsoft.com/office/drawing/2014/main" xmlns="" id="{DAC6A626-719B-7A4A-98F2-A543EA2870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6091" y="1440501"/>
            <a:ext cx="453545" cy="457188"/>
          </a:xfrm>
          <a:prstGeom prst="rect">
            <a:avLst/>
          </a:prstGeom>
        </p:spPr>
      </p:pic>
      <p:grpSp>
        <p:nvGrpSpPr>
          <p:cNvPr id="138" name="Group 137">
            <a:extLst>
              <a:ext uri="{FF2B5EF4-FFF2-40B4-BE49-F238E27FC236}">
                <a16:creationId xmlns:a16="http://schemas.microsoft.com/office/drawing/2014/main" xmlns="" id="{74973881-42A9-5947-BCA0-0D18B3DD7777}"/>
              </a:ext>
            </a:extLst>
          </p:cNvPr>
          <p:cNvGrpSpPr/>
          <p:nvPr/>
        </p:nvGrpSpPr>
        <p:grpSpPr>
          <a:xfrm>
            <a:off x="379356" y="1276935"/>
            <a:ext cx="776104" cy="683632"/>
            <a:chOff x="379356" y="1276935"/>
            <a:chExt cx="776104" cy="683632"/>
          </a:xfrm>
        </p:grpSpPr>
        <p:pic>
          <p:nvPicPr>
            <p:cNvPr id="136" name="Picture 135">
              <a:extLst>
                <a:ext uri="{FF2B5EF4-FFF2-40B4-BE49-F238E27FC236}">
                  <a16:creationId xmlns:a16="http://schemas.microsoft.com/office/drawing/2014/main" xmlns="" id="{677CB0C4-EA9C-4A42-922A-032A06D95E6A}"/>
                </a:ext>
              </a:extLst>
            </p:cNvPr>
            <p:cNvPicPr>
              <a:picLocks noChangeAspect="1"/>
            </p:cNvPicPr>
            <p:nvPr/>
          </p:nvPicPr>
          <p:blipFill>
            <a:blip r:embed="rId5" cstate="print">
              <a:grayscl/>
              <a:extLst>
                <a:ext uri="{28A0092B-C50C-407E-A947-70E740481C1C}">
                  <a14:useLocalDpi xmlns:a14="http://schemas.microsoft.com/office/drawing/2010/main" val="0"/>
                </a:ext>
              </a:extLst>
            </a:blip>
            <a:stretch>
              <a:fillRect/>
            </a:stretch>
          </p:blipFill>
          <p:spPr>
            <a:xfrm>
              <a:off x="379356" y="1276935"/>
              <a:ext cx="776104" cy="683632"/>
            </a:xfrm>
            <a:prstGeom prst="rect">
              <a:avLst/>
            </a:prstGeom>
          </p:spPr>
        </p:pic>
        <p:pic>
          <p:nvPicPr>
            <p:cNvPr id="137" name="Picture 136">
              <a:extLst>
                <a:ext uri="{FF2B5EF4-FFF2-40B4-BE49-F238E27FC236}">
                  <a16:creationId xmlns:a16="http://schemas.microsoft.com/office/drawing/2014/main" xmlns="" id="{BA663F4B-8689-C448-A1A9-2580E2815C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497" y="1388352"/>
              <a:ext cx="453545" cy="457188"/>
            </a:xfrm>
            <a:prstGeom prst="rect">
              <a:avLst/>
            </a:prstGeom>
          </p:spPr>
        </p:pic>
      </p:grpSp>
    </p:spTree>
    <p:extLst>
      <p:ext uri="{BB962C8B-B14F-4D97-AF65-F5344CB8AC3E}">
        <p14:creationId xmlns:p14="http://schemas.microsoft.com/office/powerpoint/2010/main" val="1734691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nip Same Side Corner Rectangle 93">
            <a:extLst>
              <a:ext uri="{FF2B5EF4-FFF2-40B4-BE49-F238E27FC236}">
                <a16:creationId xmlns:a16="http://schemas.microsoft.com/office/drawing/2014/main" xmlns="" id="{E4744234-A57D-EF4E-B6E5-B22707E51B10}"/>
              </a:ext>
            </a:extLst>
          </p:cNvPr>
          <p:cNvSpPr/>
          <p:nvPr/>
        </p:nvSpPr>
        <p:spPr>
          <a:xfrm>
            <a:off x="4297367" y="1484784"/>
            <a:ext cx="4803120" cy="4508234"/>
          </a:xfrm>
          <a:prstGeom prst="snip2SameRect">
            <a:avLst>
              <a:gd name="adj1" fmla="val 3239"/>
              <a:gd name="adj2" fmla="val 0"/>
            </a:avLst>
          </a:prstGeom>
          <a:solidFill>
            <a:schemeClr val="tx1">
              <a:lumMod val="5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36000" rtlCol="0" anchor="ctr">
            <a:noAutofit/>
          </a:bodyPr>
          <a:lstStyle/>
          <a:p>
            <a:pPr algn="ctr"/>
            <a:endParaRPr lang="en-US" sz="1200" i="1" dirty="0">
              <a:solidFill>
                <a:schemeClr val="bg1"/>
              </a:solidFill>
              <a:latin typeface="Source Sans Pro Light" charset="0"/>
              <a:ea typeface="Source Sans Pro Light" charset="0"/>
              <a:cs typeface="Source Sans Pro Light" charset="0"/>
            </a:endParaRPr>
          </a:p>
        </p:txBody>
      </p:sp>
      <p:pic>
        <p:nvPicPr>
          <p:cNvPr id="95" name="Picture 94">
            <a:extLst>
              <a:ext uri="{FF2B5EF4-FFF2-40B4-BE49-F238E27FC236}">
                <a16:creationId xmlns:a16="http://schemas.microsoft.com/office/drawing/2014/main" xmlns="" id="{1554F2BF-937A-B847-8324-69B50E36C1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14176" y="5316458"/>
            <a:ext cx="2306255" cy="1256065"/>
          </a:xfrm>
          <a:prstGeom prst="rect">
            <a:avLst/>
          </a:prstGeom>
        </p:spPr>
      </p:pic>
      <p:sp>
        <p:nvSpPr>
          <p:cNvPr id="96" name="Rounded Rectangle 95">
            <a:extLst>
              <a:ext uri="{FF2B5EF4-FFF2-40B4-BE49-F238E27FC236}">
                <a16:creationId xmlns:a16="http://schemas.microsoft.com/office/drawing/2014/main" xmlns="" id="{92EF0F3A-4BE4-4D4A-A9F1-8B544BD2EFD4}"/>
              </a:ext>
            </a:extLst>
          </p:cNvPr>
          <p:cNvSpPr/>
          <p:nvPr/>
        </p:nvSpPr>
        <p:spPr>
          <a:xfrm>
            <a:off x="4579693" y="3386122"/>
            <a:ext cx="2088233" cy="2368490"/>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
            </a: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7" name="Rounded Rectangle 96">
            <a:extLst>
              <a:ext uri="{FF2B5EF4-FFF2-40B4-BE49-F238E27FC236}">
                <a16:creationId xmlns:a16="http://schemas.microsoft.com/office/drawing/2014/main" xmlns="" id="{B6C6AC9F-8A39-7E4D-B54A-17A1E0F26D47}"/>
              </a:ext>
            </a:extLst>
          </p:cNvPr>
          <p:cNvSpPr/>
          <p:nvPr/>
        </p:nvSpPr>
        <p:spPr>
          <a:xfrm>
            <a:off x="4573802" y="1751072"/>
            <a:ext cx="1277531" cy="1110179"/>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r>
              <a:rPr lang="en-US" sz="1000" dirty="0" err="1">
                <a:solidFill>
                  <a:srgbClr val="FFFFFF"/>
                </a:solidFill>
                <a:latin typeface="Source Sans Pro Light" charset="0"/>
                <a:ea typeface="Source Sans Pro Light" charset="0"/>
                <a:cs typeface="Source Sans Pro Light" charset="0"/>
              </a:rPr>
              <a:t>fso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(Unlinked)</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r>
              <a:rPr lang="en-US" sz="1000" dirty="0">
                <a:solidFill>
                  <a:srgbClr val="FFFFFF"/>
                </a:solidFill>
                <a:latin typeface="Source Sans Pro Light" charset="0"/>
                <a:ea typeface="Source Sans Pro Light" charset="0"/>
                <a:cs typeface="Source Sans Pro Light" charset="0"/>
              </a:rPr>
              <a:t>UNDEF #foo</a:t>
            </a:r>
          </a:p>
          <a:p>
            <a:pPr algn="ctr">
              <a:defRPr/>
            </a:pPr>
            <a:r>
              <a:rPr lang="en-US" sz="1000" dirty="0">
                <a:solidFill>
                  <a:srgbClr val="FFFFFF"/>
                </a:solidFill>
                <a:latin typeface="Source Sans Pro Light" charset="0"/>
                <a:ea typeface="Source Sans Pro Light" charset="0"/>
                <a:cs typeface="Source Sans Pro Light" charset="0"/>
              </a:rPr>
              <a:t>UNDEF #bar</a:t>
            </a:r>
          </a:p>
        </p:txBody>
      </p:sp>
      <p:sp>
        <p:nvSpPr>
          <p:cNvPr id="98" name="Rounded Rectangle 97">
            <a:extLst>
              <a:ext uri="{FF2B5EF4-FFF2-40B4-BE49-F238E27FC236}">
                <a16:creationId xmlns:a16="http://schemas.microsoft.com/office/drawing/2014/main" xmlns="" id="{541B7744-1937-B34C-A46B-D20D704623F7}"/>
              </a:ext>
            </a:extLst>
          </p:cNvPr>
          <p:cNvSpPr/>
          <p:nvPr/>
        </p:nvSpPr>
        <p:spPr>
          <a:xfrm>
            <a:off x="5699289" y="3819544"/>
            <a:ext cx="830959" cy="750064"/>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SOAR Optimizer</a:t>
            </a:r>
          </a:p>
        </p:txBody>
      </p:sp>
      <p:sp>
        <p:nvSpPr>
          <p:cNvPr id="99" name="Rounded Rectangle 98">
            <a:extLst>
              <a:ext uri="{FF2B5EF4-FFF2-40B4-BE49-F238E27FC236}">
                <a16:creationId xmlns:a16="http://schemas.microsoft.com/office/drawing/2014/main" xmlns="" id="{DB338B07-AC25-2049-8A24-9183DE31790D}"/>
              </a:ext>
            </a:extLst>
          </p:cNvPr>
          <p:cNvSpPr/>
          <p:nvPr/>
        </p:nvSpPr>
        <p:spPr>
          <a:xfrm>
            <a:off x="4695324" y="3800373"/>
            <a:ext cx="843514" cy="756005"/>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&amp; C </a:t>
            </a:r>
          </a:p>
          <a:p>
            <a:pPr algn="ctr"/>
            <a:r>
              <a:rPr lang="en-US" sz="1000" dirty="0">
                <a:solidFill>
                  <a:schemeClr val="bg1"/>
                </a:solidFill>
                <a:latin typeface="Source Sans Pro Light" charset="0"/>
                <a:ea typeface="Source Sans Pro Light" charset="0"/>
                <a:cs typeface="Source Sans Pro Light" charset="0"/>
              </a:rPr>
              <a:t>code</a:t>
            </a:r>
          </a:p>
        </p:txBody>
      </p:sp>
      <p:sp>
        <p:nvSpPr>
          <p:cNvPr id="100" name="Rounded Rectangle 99">
            <a:extLst>
              <a:ext uri="{FF2B5EF4-FFF2-40B4-BE49-F238E27FC236}">
                <a16:creationId xmlns:a16="http://schemas.microsoft.com/office/drawing/2014/main" xmlns="" id="{ADFDAFA9-27C1-CF4D-B91E-6591FAC40A25}"/>
              </a:ext>
            </a:extLst>
          </p:cNvPr>
          <p:cNvSpPr/>
          <p:nvPr/>
        </p:nvSpPr>
        <p:spPr>
          <a:xfrm>
            <a:off x="5710448" y="4748841"/>
            <a:ext cx="830959" cy="758109"/>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Kernel</a:t>
            </a:r>
          </a:p>
          <a:p>
            <a:pPr algn="ctr">
              <a:defRPr/>
            </a:pPr>
            <a:r>
              <a:rPr lang="en-US" sz="1000" dirty="0">
                <a:solidFill>
                  <a:srgbClr val="FFFFFF"/>
                </a:solidFill>
                <a:latin typeface="Source Sans Pro Light" charset="0"/>
                <a:ea typeface="Source Sans Pro Light" charset="0"/>
                <a:cs typeface="Source Sans Pro Light" charset="0"/>
              </a:rPr>
              <a:t>Application</a:t>
            </a:r>
          </a:p>
        </p:txBody>
      </p:sp>
      <p:sp>
        <p:nvSpPr>
          <p:cNvPr id="101" name="Rounded Rectangle 100">
            <a:extLst>
              <a:ext uri="{FF2B5EF4-FFF2-40B4-BE49-F238E27FC236}">
                <a16:creationId xmlns:a16="http://schemas.microsoft.com/office/drawing/2014/main" xmlns="" id="{4241E001-9F59-1F49-BEC4-1C50BD81308E}"/>
              </a:ext>
            </a:extLst>
          </p:cNvPr>
          <p:cNvSpPr/>
          <p:nvPr/>
        </p:nvSpPr>
        <p:spPr>
          <a:xfrm>
            <a:off x="4703331" y="4748540"/>
            <a:ext cx="835507" cy="758108"/>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102" name="Group 101">
            <a:extLst>
              <a:ext uri="{FF2B5EF4-FFF2-40B4-BE49-F238E27FC236}">
                <a16:creationId xmlns:a16="http://schemas.microsoft.com/office/drawing/2014/main" xmlns="" id="{6CAFD87D-C545-4447-90FB-95232FAB877F}"/>
              </a:ext>
            </a:extLst>
          </p:cNvPr>
          <p:cNvGrpSpPr/>
          <p:nvPr/>
        </p:nvGrpSpPr>
        <p:grpSpPr>
          <a:xfrm>
            <a:off x="4515113" y="3378348"/>
            <a:ext cx="344751" cy="303135"/>
            <a:chOff x="3528000" y="4663584"/>
            <a:chExt cx="344751" cy="303135"/>
          </a:xfrm>
        </p:grpSpPr>
        <p:sp>
          <p:nvSpPr>
            <p:cNvPr id="103" name="Bande diagonale 197">
              <a:extLst>
                <a:ext uri="{FF2B5EF4-FFF2-40B4-BE49-F238E27FC236}">
                  <a16:creationId xmlns:a16="http://schemas.microsoft.com/office/drawing/2014/main" xmlns="" id="{22B74E67-D7D4-F04A-9A55-C6471811BD30}"/>
                </a:ext>
              </a:extLst>
            </p:cNvPr>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04" name="ZoneTexte 198">
              <a:extLst>
                <a:ext uri="{FF2B5EF4-FFF2-40B4-BE49-F238E27FC236}">
                  <a16:creationId xmlns:a16="http://schemas.microsoft.com/office/drawing/2014/main" xmlns="" id="{E4FAF49A-138C-D542-953A-C666D49BA93B}"/>
                </a:ext>
              </a:extLst>
            </p:cNvPr>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05" name="Rectangle 104">
            <a:extLst>
              <a:ext uri="{FF2B5EF4-FFF2-40B4-BE49-F238E27FC236}">
                <a16:creationId xmlns:a16="http://schemas.microsoft.com/office/drawing/2014/main" xmlns="" id="{7419A767-967A-6D4D-9E53-8F9552A49546}"/>
              </a:ext>
            </a:extLst>
          </p:cNvPr>
          <p:cNvSpPr/>
          <p:nvPr/>
        </p:nvSpPr>
        <p:spPr>
          <a:xfrm>
            <a:off x="4647941" y="4746500"/>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pic>
        <p:nvPicPr>
          <p:cNvPr id="106" name="Picture 105">
            <a:extLst>
              <a:ext uri="{FF2B5EF4-FFF2-40B4-BE49-F238E27FC236}">
                <a16:creationId xmlns:a16="http://schemas.microsoft.com/office/drawing/2014/main" xmlns="" id="{8ED2C1EF-570B-9040-8B43-181B549C24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82062" y="4973326"/>
            <a:ext cx="456454" cy="459496"/>
          </a:xfrm>
          <a:prstGeom prst="rect">
            <a:avLst/>
          </a:prstGeom>
        </p:spPr>
      </p:pic>
      <p:sp>
        <p:nvSpPr>
          <p:cNvPr id="107" name="Rectangle 106">
            <a:extLst>
              <a:ext uri="{FF2B5EF4-FFF2-40B4-BE49-F238E27FC236}">
                <a16:creationId xmlns:a16="http://schemas.microsoft.com/office/drawing/2014/main" xmlns="" id="{A4D48E59-CA3B-244C-AB66-31C38E83A547}"/>
              </a:ext>
            </a:extLst>
          </p:cNvPr>
          <p:cNvSpPr/>
          <p:nvPr/>
        </p:nvSpPr>
        <p:spPr>
          <a:xfrm>
            <a:off x="4579694" y="3418458"/>
            <a:ext cx="1337755"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Kernel UID #1234</a:t>
            </a:r>
          </a:p>
        </p:txBody>
      </p:sp>
      <p:sp>
        <p:nvSpPr>
          <p:cNvPr id="108" name="ZoneTexte 152">
            <a:extLst>
              <a:ext uri="{FF2B5EF4-FFF2-40B4-BE49-F238E27FC236}">
                <a16:creationId xmlns:a16="http://schemas.microsoft.com/office/drawing/2014/main" xmlns="" id="{F23BD83C-D9C6-5B4B-A36E-96E75A85CCCC}"/>
              </a:ext>
            </a:extLst>
          </p:cNvPr>
          <p:cNvSpPr txBox="1"/>
          <p:nvPr/>
        </p:nvSpPr>
        <p:spPr>
          <a:xfrm>
            <a:off x="5665906" y="5515410"/>
            <a:ext cx="1026243" cy="246221"/>
          </a:xfrm>
          <a:prstGeom prst="rect">
            <a:avLst/>
          </a:prstGeom>
          <a:noFill/>
        </p:spPr>
        <p:txBody>
          <a:bodyPr wrap="none" rtlCol="0">
            <a:spAutoFit/>
          </a:bodyPr>
          <a:lstStyle/>
          <a:p>
            <a:pPr>
              <a:defRPr/>
            </a:pPr>
            <a:r>
              <a:rPr lang="en-US" sz="1000" dirty="0">
                <a:solidFill>
                  <a:schemeClr val="bg1"/>
                </a:solidFill>
              </a:rPr>
              <a:t>Firmware Image</a:t>
            </a:r>
          </a:p>
        </p:txBody>
      </p:sp>
      <p:sp>
        <p:nvSpPr>
          <p:cNvPr id="109" name="Rounded Rectangle 108">
            <a:extLst>
              <a:ext uri="{FF2B5EF4-FFF2-40B4-BE49-F238E27FC236}">
                <a16:creationId xmlns:a16="http://schemas.microsoft.com/office/drawing/2014/main" xmlns="" id="{6C469F44-9A68-8741-A822-8C35CEFF7C08}"/>
              </a:ext>
            </a:extLst>
          </p:cNvPr>
          <p:cNvSpPr/>
          <p:nvPr/>
        </p:nvSpPr>
        <p:spPr>
          <a:xfrm>
            <a:off x="7488755" y="4291695"/>
            <a:ext cx="1275029" cy="674550"/>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Feature Binary </a:t>
            </a:r>
          </a:p>
          <a:p>
            <a:pPr algn="ctr">
              <a:defRPr/>
            </a:pPr>
            <a:r>
              <a:rPr lang="en-US" sz="1000" dirty="0">
                <a:solidFill>
                  <a:srgbClr val="FFFFFF"/>
                </a:solidFill>
                <a:latin typeface="Source Sans Pro Light" charset="0"/>
                <a:ea typeface="Source Sans Pro Light" charset="0"/>
                <a:cs typeface="Source Sans Pro Light" charset="0"/>
              </a:rPr>
              <a:t>‘.</a:t>
            </a:r>
            <a:r>
              <a:rPr lang="en-US" sz="1000" dirty="0" err="1">
                <a:solidFill>
                  <a:srgbClr val="FFFFFF"/>
                </a:solidFill>
                <a:latin typeface="Source Sans Pro Light" charset="0"/>
                <a:ea typeface="Source Sans Pro Light" charset="0"/>
                <a:cs typeface="Source Sans Pro Light" charset="0"/>
              </a:rPr>
              <a:t>fo</a:t>
            </a:r>
            <a:r>
              <a:rPr lang="en-US" sz="1000" dirty="0">
                <a:solidFill>
                  <a:srgbClr val="FFFFFF"/>
                </a:solidFill>
                <a:latin typeface="Source Sans Pro Light" charset="0"/>
                <a:ea typeface="Source Sans Pro Light" charset="0"/>
                <a:cs typeface="Source Sans Pro Light" charset="0"/>
              </a:rPr>
              <a:t>’</a:t>
            </a:r>
          </a:p>
          <a:p>
            <a:pPr algn="ctr">
              <a:defRPr/>
            </a:pPr>
            <a:r>
              <a:rPr lang="en-US" sz="1000" dirty="0">
                <a:solidFill>
                  <a:srgbClr val="FFFFFF"/>
                </a:solidFill>
                <a:latin typeface="Source Sans Pro Light" charset="0"/>
                <a:ea typeface="Source Sans Pro Light" charset="0"/>
                <a:cs typeface="Source Sans Pro Light" charset="0"/>
              </a:rPr>
              <a:t>(Kernel Specific)</a:t>
            </a:r>
          </a:p>
        </p:txBody>
      </p:sp>
      <p:sp>
        <p:nvSpPr>
          <p:cNvPr id="110" name="Rounded Rectangle 109">
            <a:extLst>
              <a:ext uri="{FF2B5EF4-FFF2-40B4-BE49-F238E27FC236}">
                <a16:creationId xmlns:a16="http://schemas.microsoft.com/office/drawing/2014/main" xmlns="" id="{616E709B-8698-0D4B-927C-2A16E8D4CFD1}"/>
              </a:ext>
            </a:extLst>
          </p:cNvPr>
          <p:cNvSpPr/>
          <p:nvPr/>
        </p:nvSpPr>
        <p:spPr>
          <a:xfrm>
            <a:off x="7512192" y="1739455"/>
            <a:ext cx="1273769" cy="1118858"/>
          </a:xfrm>
          <a:prstGeom prst="roundRect">
            <a:avLst>
              <a:gd name="adj" fmla="val 7525"/>
            </a:avLst>
          </a:prstGeom>
          <a:solidFill>
            <a:schemeClr val="accent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t" anchorCtr="0">
            <a:noAutofit/>
          </a:bodyPr>
          <a:lstStyle/>
          <a:p>
            <a:pPr algn="ctr"/>
            <a:r>
              <a:rPr lang="en-US" sz="1000" dirty="0">
                <a:solidFill>
                  <a:schemeClr val="bg1"/>
                </a:solidFill>
                <a:latin typeface="Source Sans Pro Light" charset="0"/>
                <a:ea typeface="Source Sans Pro Light" charset="0"/>
                <a:cs typeface="Source Sans Pro Light" charset="0"/>
              </a:rPr>
              <a:t>Kernel Metadata</a:t>
            </a:r>
          </a:p>
          <a:p>
            <a:pPr algn="ctr"/>
            <a:endParaRPr lang="en-US" sz="1000" dirty="0">
              <a:solidFill>
                <a:schemeClr val="bg1"/>
              </a:solidFill>
              <a:latin typeface="Source Sans Pro Light" charset="0"/>
              <a:ea typeface="Source Sans Pro Light" charset="0"/>
              <a:cs typeface="Source Sans Pro Light" charset="0"/>
            </a:endParaRPr>
          </a:p>
          <a:p>
            <a:pPr algn="ctr"/>
            <a:r>
              <a:rPr lang="en-US" sz="1000" dirty="0">
                <a:solidFill>
                  <a:schemeClr val="bg1"/>
                </a:solidFill>
                <a:latin typeface="Source Sans Pro Light" charset="0"/>
                <a:ea typeface="Source Sans Pro Light" charset="0"/>
                <a:cs typeface="Source Sans Pro Light" charset="0"/>
              </a:rPr>
              <a:t>Kernel UID  #1234</a:t>
            </a:r>
          </a:p>
          <a:p>
            <a:r>
              <a:rPr lang="en-GB" sz="1000" dirty="0">
                <a:solidFill>
                  <a:schemeClr val="bg1"/>
                </a:solidFill>
                <a:latin typeface="Source Sans Pro Light" charset="0"/>
                <a:ea typeface="Source Sans Pro Light" charset="0"/>
                <a:cs typeface="Source Sans Pro Light" charset="0"/>
              </a:rPr>
              <a:t>- #foo  @2F2A73EF</a:t>
            </a:r>
          </a:p>
          <a:p>
            <a:r>
              <a:rPr lang="en-GB" sz="1000" dirty="0">
                <a:solidFill>
                  <a:schemeClr val="bg1"/>
                </a:solidFill>
                <a:latin typeface="Source Sans Pro Light" charset="0"/>
                <a:ea typeface="Source Sans Pro Light" charset="0"/>
                <a:cs typeface="Source Sans Pro Light" charset="0"/>
              </a:rPr>
              <a:t>- #bar  @142A723F</a:t>
            </a:r>
          </a:p>
          <a:p>
            <a:r>
              <a:rPr lang="en-GB" sz="1000" dirty="0">
                <a:solidFill>
                  <a:schemeClr val="bg1"/>
                </a:solidFill>
                <a:latin typeface="Source Sans Pro Light" charset="0"/>
                <a:ea typeface="Source Sans Pro Light" charset="0"/>
                <a:cs typeface="Source Sans Pro Light" charset="0"/>
              </a:rPr>
              <a:t>- #</a:t>
            </a:r>
            <a:r>
              <a:rPr lang="en-GB" sz="1000" dirty="0" err="1">
                <a:solidFill>
                  <a:schemeClr val="bg1"/>
                </a:solidFill>
                <a:latin typeface="Source Sans Pro Light" charset="0"/>
                <a:ea typeface="Source Sans Pro Light" charset="0"/>
                <a:cs typeface="Source Sans Pro Light" charset="0"/>
              </a:rPr>
              <a:t>zork</a:t>
            </a:r>
            <a:r>
              <a:rPr lang="en-GB" sz="1000" dirty="0">
                <a:solidFill>
                  <a:schemeClr val="bg1"/>
                </a:solidFill>
                <a:latin typeface="Source Sans Pro Light" charset="0"/>
                <a:ea typeface="Source Sans Pro Light" charset="0"/>
                <a:cs typeface="Source Sans Pro Light" charset="0"/>
              </a:rPr>
              <a:t> @4D2B73EF </a:t>
            </a:r>
          </a:p>
          <a:p>
            <a:r>
              <a:rPr lang="en-GB" sz="1000" dirty="0">
                <a:solidFill>
                  <a:schemeClr val="bg1"/>
                </a:solidFill>
                <a:latin typeface="Source Sans Pro Light" charset="0"/>
                <a:ea typeface="Source Sans Pro Light" charset="0"/>
                <a:cs typeface="Source Sans Pro Light" charset="0"/>
              </a:rPr>
              <a:t>…</a:t>
            </a:r>
          </a:p>
          <a:p>
            <a:pPr algn="ctr"/>
            <a:endParaRPr lang="en-US" sz="1000" dirty="0">
              <a:solidFill>
                <a:schemeClr val="bg1"/>
              </a:solidFill>
              <a:latin typeface="Source Sans Pro Light" charset="0"/>
              <a:ea typeface="Source Sans Pro Light" charset="0"/>
              <a:cs typeface="Source Sans Pro Light" charset="0"/>
            </a:endParaRPr>
          </a:p>
        </p:txBody>
      </p:sp>
      <p:sp>
        <p:nvSpPr>
          <p:cNvPr id="111" name="TextBox 110">
            <a:extLst>
              <a:ext uri="{FF2B5EF4-FFF2-40B4-BE49-F238E27FC236}">
                <a16:creationId xmlns:a16="http://schemas.microsoft.com/office/drawing/2014/main" xmlns="" id="{908A4FE4-5B0F-2047-ABF4-94BA1A5156A6}"/>
              </a:ext>
            </a:extLst>
          </p:cNvPr>
          <p:cNvSpPr txBox="1"/>
          <p:nvPr/>
        </p:nvSpPr>
        <p:spPr>
          <a:xfrm>
            <a:off x="6220099" y="2812966"/>
            <a:ext cx="478828"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Load</a:t>
            </a:r>
          </a:p>
        </p:txBody>
      </p:sp>
      <p:cxnSp>
        <p:nvCxnSpPr>
          <p:cNvPr id="112" name="Elbow Connector 111">
            <a:extLst>
              <a:ext uri="{FF2B5EF4-FFF2-40B4-BE49-F238E27FC236}">
                <a16:creationId xmlns:a16="http://schemas.microsoft.com/office/drawing/2014/main" xmlns="" id="{6FF86C56-3638-C246-861B-94C043A67990}"/>
              </a:ext>
            </a:extLst>
          </p:cNvPr>
          <p:cNvCxnSpPr>
            <a:cxnSpLocks/>
            <a:endCxn id="109" idx="0"/>
          </p:cNvCxnSpPr>
          <p:nvPr/>
        </p:nvCxnSpPr>
        <p:spPr>
          <a:xfrm>
            <a:off x="6481593" y="4044623"/>
            <a:ext cx="1644677" cy="24707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xmlns="" id="{5F19C65F-BAE7-0D47-B260-7D31CAFE8B50}"/>
              </a:ext>
            </a:extLst>
          </p:cNvPr>
          <p:cNvCxnSpPr>
            <a:cxnSpLocks/>
            <a:stCxn id="109" idx="2"/>
            <a:endCxn id="100" idx="3"/>
          </p:cNvCxnSpPr>
          <p:nvPr/>
        </p:nvCxnSpPr>
        <p:spPr>
          <a:xfrm rot="5400000">
            <a:off x="7253014" y="4254639"/>
            <a:ext cx="161651" cy="1584863"/>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xmlns="" id="{F07F327D-A1FF-B24F-92F8-53A5ED26856B}"/>
              </a:ext>
            </a:extLst>
          </p:cNvPr>
          <p:cNvGrpSpPr/>
          <p:nvPr/>
        </p:nvGrpSpPr>
        <p:grpSpPr>
          <a:xfrm>
            <a:off x="6818270" y="3926185"/>
            <a:ext cx="388172" cy="235744"/>
            <a:chOff x="5608520" y="1587969"/>
            <a:chExt cx="388172" cy="235744"/>
          </a:xfrm>
        </p:grpSpPr>
        <p:pic>
          <p:nvPicPr>
            <p:cNvPr id="115" name="Picture 114">
              <a:extLst>
                <a:ext uri="{FF2B5EF4-FFF2-40B4-BE49-F238E27FC236}">
                  <a16:creationId xmlns:a16="http://schemas.microsoft.com/office/drawing/2014/main" xmlns="" id="{AFCA2A00-4A89-F748-84A9-0EFA512AB1D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16" name="TextBox 115">
              <a:extLst>
                <a:ext uri="{FF2B5EF4-FFF2-40B4-BE49-F238E27FC236}">
                  <a16:creationId xmlns:a16="http://schemas.microsoft.com/office/drawing/2014/main" xmlns="" id="{CAC831B8-7FFF-7B4A-97C5-5A514FE3DE5B}"/>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2</a:t>
              </a:r>
            </a:p>
          </p:txBody>
        </p:sp>
      </p:grpSp>
      <p:sp>
        <p:nvSpPr>
          <p:cNvPr id="117" name="TextBox 116">
            <a:extLst>
              <a:ext uri="{FF2B5EF4-FFF2-40B4-BE49-F238E27FC236}">
                <a16:creationId xmlns:a16="http://schemas.microsoft.com/office/drawing/2014/main" xmlns="" id="{405A3C59-EE7C-3945-94FF-F4B8C1857DC2}"/>
              </a:ext>
            </a:extLst>
          </p:cNvPr>
          <p:cNvSpPr txBox="1"/>
          <p:nvPr/>
        </p:nvSpPr>
        <p:spPr>
          <a:xfrm>
            <a:off x="6783557" y="4169303"/>
            <a:ext cx="596400" cy="247072"/>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Build</a:t>
            </a:r>
          </a:p>
        </p:txBody>
      </p:sp>
      <p:grpSp>
        <p:nvGrpSpPr>
          <p:cNvPr id="118" name="Group 117">
            <a:extLst>
              <a:ext uri="{FF2B5EF4-FFF2-40B4-BE49-F238E27FC236}">
                <a16:creationId xmlns:a16="http://schemas.microsoft.com/office/drawing/2014/main" xmlns="" id="{660712A0-986B-DD45-B4F7-CDC12327A605}"/>
              </a:ext>
            </a:extLst>
          </p:cNvPr>
          <p:cNvGrpSpPr/>
          <p:nvPr/>
        </p:nvGrpSpPr>
        <p:grpSpPr>
          <a:xfrm>
            <a:off x="6774223" y="5032281"/>
            <a:ext cx="388172" cy="235744"/>
            <a:chOff x="5608520" y="1587969"/>
            <a:chExt cx="388172" cy="235744"/>
          </a:xfrm>
        </p:grpSpPr>
        <p:pic>
          <p:nvPicPr>
            <p:cNvPr id="119" name="Picture 118">
              <a:extLst>
                <a:ext uri="{FF2B5EF4-FFF2-40B4-BE49-F238E27FC236}">
                  <a16:creationId xmlns:a16="http://schemas.microsoft.com/office/drawing/2014/main" xmlns="" id="{88B8A7C7-FA04-0545-B0F3-1F16CF07C9A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0" name="TextBox 119">
              <a:extLst>
                <a:ext uri="{FF2B5EF4-FFF2-40B4-BE49-F238E27FC236}">
                  <a16:creationId xmlns:a16="http://schemas.microsoft.com/office/drawing/2014/main" xmlns="" id="{D2E4BBCA-C4CC-954B-8F64-831D3AE2A995}"/>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3</a:t>
              </a:r>
            </a:p>
          </p:txBody>
        </p:sp>
      </p:grpSp>
      <p:sp>
        <p:nvSpPr>
          <p:cNvPr id="121" name="TextBox 120">
            <a:extLst>
              <a:ext uri="{FF2B5EF4-FFF2-40B4-BE49-F238E27FC236}">
                <a16:creationId xmlns:a16="http://schemas.microsoft.com/office/drawing/2014/main" xmlns="" id="{185C4516-D123-AD47-9589-3B95E7BA56F4}"/>
              </a:ext>
            </a:extLst>
          </p:cNvPr>
          <p:cNvSpPr txBox="1"/>
          <p:nvPr/>
        </p:nvSpPr>
        <p:spPr>
          <a:xfrm>
            <a:off x="6730894" y="5296440"/>
            <a:ext cx="563783" cy="246221"/>
          </a:xfrm>
          <a:prstGeom prst="rect">
            <a:avLst/>
          </a:prstGeom>
          <a:noFill/>
        </p:spPr>
        <p:txBody>
          <a:bodyPr wrap="square" rtlCol="0">
            <a:spAutoFit/>
          </a:bodyPr>
          <a:lstStyle/>
          <a:p>
            <a:r>
              <a:rPr lang="en-US" sz="1000" dirty="0">
                <a:solidFill>
                  <a:schemeClr val="tx2">
                    <a:lumMod val="60000"/>
                    <a:lumOff val="40000"/>
                  </a:schemeClr>
                </a:solidFill>
                <a:latin typeface="Source Sans Pro" charset="0"/>
                <a:ea typeface="Source Sans Pro" charset="0"/>
                <a:cs typeface="Source Sans Pro" charset="0"/>
              </a:rPr>
              <a:t>Install</a:t>
            </a:r>
          </a:p>
        </p:txBody>
      </p:sp>
      <p:cxnSp>
        <p:nvCxnSpPr>
          <p:cNvPr id="122" name="Elbow Connector 121">
            <a:extLst>
              <a:ext uri="{FF2B5EF4-FFF2-40B4-BE49-F238E27FC236}">
                <a16:creationId xmlns:a16="http://schemas.microsoft.com/office/drawing/2014/main" xmlns="" id="{09EBA0BF-1120-7645-8D8D-E8E658160B73}"/>
              </a:ext>
            </a:extLst>
          </p:cNvPr>
          <p:cNvCxnSpPr>
            <a:cxnSpLocks/>
            <a:stCxn id="110" idx="1"/>
            <a:endCxn id="98" idx="0"/>
          </p:cNvCxnSpPr>
          <p:nvPr/>
        </p:nvCxnSpPr>
        <p:spPr>
          <a:xfrm rot="10800000" flipV="1">
            <a:off x="6114770" y="2298884"/>
            <a:ext cx="1397423" cy="1520660"/>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a:extLst>
              <a:ext uri="{FF2B5EF4-FFF2-40B4-BE49-F238E27FC236}">
                <a16:creationId xmlns:a16="http://schemas.microsoft.com/office/drawing/2014/main" xmlns="" id="{BA365315-0328-B143-8F8F-41EB352CFC59}"/>
              </a:ext>
            </a:extLst>
          </p:cNvPr>
          <p:cNvCxnSpPr>
            <a:cxnSpLocks/>
            <a:stCxn id="97" idx="3"/>
            <a:endCxn id="98" idx="0"/>
          </p:cNvCxnSpPr>
          <p:nvPr/>
        </p:nvCxnSpPr>
        <p:spPr>
          <a:xfrm>
            <a:off x="5851333" y="2306162"/>
            <a:ext cx="263436" cy="1513382"/>
          </a:xfrm>
          <a:prstGeom prst="bentConnector2">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nvGrpSpPr>
          <p:cNvPr id="124" name="Group 123">
            <a:extLst>
              <a:ext uri="{FF2B5EF4-FFF2-40B4-BE49-F238E27FC236}">
                <a16:creationId xmlns:a16="http://schemas.microsoft.com/office/drawing/2014/main" xmlns="" id="{DEB75B34-3D91-E746-B38E-175B039B02D0}"/>
              </a:ext>
            </a:extLst>
          </p:cNvPr>
          <p:cNvGrpSpPr/>
          <p:nvPr/>
        </p:nvGrpSpPr>
        <p:grpSpPr>
          <a:xfrm>
            <a:off x="5917449" y="2813271"/>
            <a:ext cx="388172" cy="235744"/>
            <a:chOff x="5608520" y="1587969"/>
            <a:chExt cx="388172" cy="235744"/>
          </a:xfrm>
        </p:grpSpPr>
        <p:pic>
          <p:nvPicPr>
            <p:cNvPr id="125" name="Picture 124">
              <a:extLst>
                <a:ext uri="{FF2B5EF4-FFF2-40B4-BE49-F238E27FC236}">
                  <a16:creationId xmlns:a16="http://schemas.microsoft.com/office/drawing/2014/main" xmlns="" id="{A4DA5A67-0674-5B4F-AC2B-F42213CAC2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64198" y="1587969"/>
              <a:ext cx="266378" cy="235744"/>
            </a:xfrm>
            <a:prstGeom prst="rect">
              <a:avLst/>
            </a:prstGeom>
          </p:spPr>
        </p:pic>
        <p:sp>
          <p:nvSpPr>
            <p:cNvPr id="126" name="TextBox 125">
              <a:extLst>
                <a:ext uri="{FF2B5EF4-FFF2-40B4-BE49-F238E27FC236}">
                  <a16:creationId xmlns:a16="http://schemas.microsoft.com/office/drawing/2014/main" xmlns="" id="{B7F5A429-0AB8-7E4B-B9BC-4F19E81FA1E7}"/>
                </a:ext>
              </a:extLst>
            </p:cNvPr>
            <p:cNvSpPr txBox="1"/>
            <p:nvPr/>
          </p:nvSpPr>
          <p:spPr>
            <a:xfrm>
              <a:off x="5608520" y="1607266"/>
              <a:ext cx="388172"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chemeClr val="tx2"/>
                  </a:solidFill>
                  <a:latin typeface="Source Sans Pro Light" charset="0"/>
                  <a:ea typeface="Source Sans Pro Light" charset="0"/>
                  <a:cs typeface="Source Sans Pro Light" charset="0"/>
                </a:rPr>
                <a:t>1</a:t>
              </a:r>
            </a:p>
          </p:txBody>
        </p:sp>
      </p:grpSp>
    </p:spTree>
    <p:extLst>
      <p:ext uri="{BB962C8B-B14F-4D97-AF65-F5344CB8AC3E}">
        <p14:creationId xmlns:p14="http://schemas.microsoft.com/office/powerpoint/2010/main" val="1742070031"/>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2929</TotalTime>
  <Words>425</Words>
  <Application>Microsoft Office PowerPoint</Application>
  <PresentationFormat>Widescreen</PresentationFormat>
  <Paragraphs>189</Paragraphs>
  <Slides>6</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6</vt:i4>
      </vt:variant>
    </vt:vector>
  </HeadingPairs>
  <TitlesOfParts>
    <vt:vector size="20" baseType="lpstr">
      <vt:lpstr>Arial</vt:lpstr>
      <vt:lpstr>Brandon Grotesque Black</vt:lpstr>
      <vt:lpstr>Calibri Light</vt:lpstr>
      <vt:lpstr>Calibri Regular</vt:lpstr>
      <vt:lpstr>Consolas</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PowerPoint Presentation</vt:lpstr>
      <vt:lpstr>PowerPoint Presentation</vt:lpstr>
      <vt:lpstr>ALL Proposals FROM DESIGNER</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Frédéric RIVIERE</cp:lastModifiedBy>
  <cp:revision>339</cp:revision>
  <cp:lastPrinted>2019-09-26T12:34:57Z</cp:lastPrinted>
  <dcterms:created xsi:type="dcterms:W3CDTF">2019-10-29T10:44:00Z</dcterms:created>
  <dcterms:modified xsi:type="dcterms:W3CDTF">2021-09-23T11:51:08Z</dcterms:modified>
  <cp:category/>
</cp:coreProperties>
</file>