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3"/>
  </p:notesMasterIdLst>
  <p:handoutMasterIdLst>
    <p:handoutMasterId r:id="rId4"/>
  </p:handoutMasterIdLst>
  <p:sldIdLst>
    <p:sldId id="314" r:id="rId2"/>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20" userDrawn="1">
          <p15:clr>
            <a:srgbClr val="A4A3A4"/>
          </p15:clr>
        </p15:guide>
        <p15:guide id="2" pos="529" userDrawn="1">
          <p15:clr>
            <a:srgbClr val="A4A3A4"/>
          </p15:clr>
        </p15:guide>
        <p15:guide id="3" pos="7015" userDrawn="1">
          <p15:clr>
            <a:srgbClr val="A4A3A4"/>
          </p15:clr>
        </p15:guide>
        <p15:guide id="4" orient="horz" pos="43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D7D9"/>
    <a:srgbClr val="F0B6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49" autoAdjust="0"/>
    <p:restoredTop sz="97046" autoAdjust="0"/>
  </p:normalViewPr>
  <p:slideViewPr>
    <p:cSldViewPr snapToGrid="0">
      <p:cViewPr varScale="1">
        <p:scale>
          <a:sx n="114" d="100"/>
          <a:sy n="114" d="100"/>
        </p:scale>
        <p:origin x="192" y="114"/>
      </p:cViewPr>
      <p:guideLst>
        <p:guide orient="horz" pos="4020"/>
        <p:guide pos="529"/>
        <p:guide pos="7015"/>
        <p:guide orient="horz" pos="436"/>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170" d="100"/>
          <a:sy n="170" d="100"/>
        </p:scale>
        <p:origin x="6584"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Calibri Regular"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8FA78A5-0A8C-BB4A-989B-613D7251D3B1}" type="datetime6">
              <a:rPr lang="fr-FR" smtClean="0">
                <a:latin typeface="Calibri Regular" charset="0"/>
              </a:rPr>
              <a:t>janvier 21</a:t>
            </a:fld>
            <a:endParaRPr lang="en-US" dirty="0">
              <a:latin typeface="Calibri Regular"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Calibri Regular"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1BCF83-E995-406B-90B7-34CBC7B459E2}" type="slidenum">
              <a:rPr lang="en-US" smtClean="0">
                <a:latin typeface="Calibri Regular" charset="0"/>
              </a:rPr>
              <a:t>‹#›</a:t>
            </a:fld>
            <a:endParaRPr lang="en-US" dirty="0">
              <a:latin typeface="Calibri Regular" charset="0"/>
            </a:endParaRPr>
          </a:p>
        </p:txBody>
      </p:sp>
    </p:spTree>
    <p:extLst>
      <p:ext uri="{BB962C8B-B14F-4D97-AF65-F5344CB8AC3E}">
        <p14:creationId xmlns:p14="http://schemas.microsoft.com/office/powerpoint/2010/main" val="150386224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Calibri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Calibri Regular" charset="0"/>
              </a:defRPr>
            </a:lvl1pPr>
          </a:lstStyle>
          <a:p>
            <a:fld id="{79958FA1-9FE8-F149-AB4B-7DC9950B39E9}" type="datetime6">
              <a:rPr lang="fr-FR" smtClean="0"/>
              <a:pPr/>
              <a:t>janvier 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Calibri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Calibri Regular" charset="0"/>
              </a:defRPr>
            </a:lvl1pPr>
          </a:lstStyle>
          <a:p>
            <a:fld id="{63D2F4DC-CE54-4109-8EF4-A6E1D0DA46F1}" type="slidenum">
              <a:rPr lang="en-US" smtClean="0"/>
              <a:pPr/>
              <a:t>‹#›</a:t>
            </a:fld>
            <a:endParaRPr lang="en-US" dirty="0"/>
          </a:p>
        </p:txBody>
      </p:sp>
    </p:spTree>
    <p:extLst>
      <p:ext uri="{BB962C8B-B14F-4D97-AF65-F5344CB8AC3E}">
        <p14:creationId xmlns:p14="http://schemas.microsoft.com/office/powerpoint/2010/main" val="2834552350"/>
      </p:ext>
    </p:extLst>
  </p:cSld>
  <p:clrMap bg1="lt1" tx1="dk1" bg2="lt2" tx2="dk2" accent1="accent1" accent2="accent2" accent3="accent3" accent4="accent4" accent5="accent5" accent6="accent6" hlink="hlink" folHlink="folHlink"/>
  <p:hf hdr="0" ftr="0"/>
  <p:notesStyle>
    <a:lvl1pPr marL="0" algn="l" defTabSz="914377" rtl="0" eaLnBrk="1" latinLnBrk="0" hangingPunct="1">
      <a:defRPr sz="1200" b="0" i="0" kern="1200">
        <a:solidFill>
          <a:schemeClr val="tx1"/>
        </a:solidFill>
        <a:latin typeface="Calibri Regular" charset="0"/>
        <a:ea typeface="+mn-ea"/>
        <a:cs typeface="+mn-cs"/>
      </a:defRPr>
    </a:lvl1pPr>
    <a:lvl2pPr marL="457189" algn="l" defTabSz="914377" rtl="0" eaLnBrk="1" latinLnBrk="0" hangingPunct="1">
      <a:defRPr sz="1200" b="0" i="0" kern="1200">
        <a:solidFill>
          <a:schemeClr val="tx1"/>
        </a:solidFill>
        <a:latin typeface="Calibri Regular" charset="0"/>
        <a:ea typeface="+mn-ea"/>
        <a:cs typeface="+mn-cs"/>
      </a:defRPr>
    </a:lvl2pPr>
    <a:lvl3pPr marL="914377" algn="l" defTabSz="914377" rtl="0" eaLnBrk="1" latinLnBrk="0" hangingPunct="1">
      <a:defRPr sz="1200" b="0" i="0" kern="1200">
        <a:solidFill>
          <a:schemeClr val="tx1"/>
        </a:solidFill>
        <a:latin typeface="Calibri Regular" charset="0"/>
        <a:ea typeface="+mn-ea"/>
        <a:cs typeface="+mn-cs"/>
      </a:defRPr>
    </a:lvl3pPr>
    <a:lvl4pPr marL="1371566" algn="l" defTabSz="914377" rtl="0" eaLnBrk="1" latinLnBrk="0" hangingPunct="1">
      <a:defRPr sz="1200" b="0" i="0" kern="1200">
        <a:solidFill>
          <a:schemeClr val="tx1"/>
        </a:solidFill>
        <a:latin typeface="Calibri Regular" charset="0"/>
        <a:ea typeface="+mn-ea"/>
        <a:cs typeface="+mn-cs"/>
      </a:defRPr>
    </a:lvl4pPr>
    <a:lvl5pPr marL="1828754" algn="l" defTabSz="914377" rtl="0" eaLnBrk="1" latinLnBrk="0" hangingPunct="1">
      <a:defRPr sz="1200" b="0" i="0" kern="1200">
        <a:solidFill>
          <a:schemeClr val="tx1"/>
        </a:solidFill>
        <a:latin typeface="Calibri Regular" charset="0"/>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Red Chapter / Title_subtitle">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Column / Title_Subtitle_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2286264"/>
            <a:ext cx="10129837" cy="3757348"/>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Columns/ Title_Subtitle_Content, Comparison">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ext Placeholder 2"/>
          <p:cNvSpPr>
            <a:spLocks noGrp="1"/>
          </p:cNvSpPr>
          <p:nvPr>
            <p:ph type="body" idx="14" hasCustomPrompt="1"/>
          </p:nvPr>
        </p:nvSpPr>
        <p:spPr>
          <a:xfrm>
            <a:off x="5684632"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5" name="Straight Connector 14"/>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 Column / Title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710203"/>
            <a:ext cx="10129837" cy="433340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 name="TextBox 1"/>
          <p:cNvSpPr txBox="1"/>
          <p:nvPr/>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sp>
        <p:nvSpPr>
          <p:cNvPr id="6"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s / Title, Subtitle, 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710206"/>
            <a:ext cx="3007790"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2" name="Content Placeholder 3"/>
          <p:cNvSpPr>
            <a:spLocks noGrp="1"/>
          </p:cNvSpPr>
          <p:nvPr>
            <p:ph sz="half" idx="12" hasCustomPrompt="1"/>
          </p:nvPr>
        </p:nvSpPr>
        <p:spPr>
          <a:xfrm>
            <a:off x="4150863" y="2276872"/>
            <a:ext cx="3025257" cy="3766740"/>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Content Placeholder 3"/>
          <p:cNvSpPr>
            <a:spLocks noGrp="1"/>
          </p:cNvSpPr>
          <p:nvPr>
            <p:ph sz="half" idx="11" hasCustomPrompt="1"/>
          </p:nvPr>
        </p:nvSpPr>
        <p:spPr>
          <a:xfrm>
            <a:off x="551385" y="2286263"/>
            <a:ext cx="3007792"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6" name="Text Placeholder 2"/>
          <p:cNvSpPr>
            <a:spLocks noGrp="1"/>
          </p:cNvSpPr>
          <p:nvPr>
            <p:ph type="body" idx="13" hasCustomPrompt="1"/>
          </p:nvPr>
        </p:nvSpPr>
        <p:spPr>
          <a:xfrm>
            <a:off x="4147113" y="1710206"/>
            <a:ext cx="3029007"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7" name="Content Placeholder 3"/>
          <p:cNvSpPr>
            <a:spLocks noGrp="1"/>
          </p:cNvSpPr>
          <p:nvPr>
            <p:ph sz="half" idx="14" hasCustomPrompt="1"/>
          </p:nvPr>
        </p:nvSpPr>
        <p:spPr>
          <a:xfrm>
            <a:off x="7680325" y="2276871"/>
            <a:ext cx="3000375" cy="3766741"/>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ext Placeholder 2"/>
          <p:cNvSpPr>
            <a:spLocks noGrp="1"/>
          </p:cNvSpPr>
          <p:nvPr>
            <p:ph type="body" idx="15" hasCustomPrompt="1"/>
          </p:nvPr>
        </p:nvSpPr>
        <p:spPr>
          <a:xfrm>
            <a:off x="7680325" y="1710206"/>
            <a:ext cx="3007219"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cxnSp>
        <p:nvCxnSpPr>
          <p:cNvPr id="13" name="Straight Connector 12"/>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Introduce Page">
    <p:spTree>
      <p:nvGrpSpPr>
        <p:cNvPr id="1" name=""/>
        <p:cNvGrpSpPr/>
        <p:nvPr/>
      </p:nvGrpSpPr>
      <p:grpSpPr>
        <a:xfrm>
          <a:off x="0" y="0"/>
          <a:ext cx="0" cy="0"/>
          <a:chOff x="0" y="0"/>
          <a:chExt cx="0" cy="0"/>
        </a:xfrm>
      </p:grpSpPr>
      <p:cxnSp>
        <p:nvCxnSpPr>
          <p:cNvPr id="5" name="Straight Connector 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Tree>
  </p:cSld>
  <p:clrMapOvr>
    <a:masterClrMapping/>
  </p:clrMapOvr>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gal - Disclaimer">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en-US" sz="2400" dirty="0"/>
              <a:t>DISCLAIMER</a:t>
            </a:r>
          </a:p>
        </p:txBody>
      </p:sp>
      <p:sp>
        <p:nvSpPr>
          <p:cNvPr id="10" name="TextBox 9"/>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proprietary under copyright Law of Industrial Smart Software Technology (IS2T S.A.) operating under the brand name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IS2T® and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spc="0" dirty="0" err="1">
                <a:ln>
                  <a:noFill/>
                </a:ln>
                <a:solidFill>
                  <a:schemeClr val="tx2"/>
                </a:solidFill>
                <a:latin typeface="Source Sans Pro Light" charset="0"/>
                <a:ea typeface="Source Sans Pro Light" charset="0"/>
                <a:cs typeface="Source Sans Pro Light" charset="0"/>
              </a:rPr>
              <a:t>Inc</a:t>
            </a:r>
            <a:r>
              <a:rPr lang="en-US" sz="1400" b="0" i="0" spc="0" dirty="0">
                <a:ln>
                  <a:noFill/>
                </a:ln>
                <a:solidFill>
                  <a:schemeClr val="tx2"/>
                </a:solidFill>
                <a:latin typeface="Source Sans Pro Light" charset="0"/>
                <a:ea typeface="Source Sans Pro Light" charset="0"/>
                <a:cs typeface="Source Sans Pro Light" charset="0"/>
              </a:rPr>
              <a:t>, in the United States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1" name="Straight Connector 10"/>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sp>
        <p:nvSpPr>
          <p:cNvPr id="12" name="TextBox 11"/>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(IS2T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END Slider">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2187326"/>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Graphic Chapter / Title_subtitle">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spTree>
  </p:cSld>
  <p:clrMapOvr>
    <a:masterClrMapping/>
  </p:clrMapOvr>
  <p:hf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7063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784481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Red Chapter / Title_Subtitle_Number">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Red SubChapter / Title ">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hf hdr="0" ftr="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 Column / Title_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
        <p:nvSpPr>
          <p:cNvPr id="11" name="Content Placeholder 3"/>
          <p:cNvSpPr>
            <a:spLocks noGrp="1"/>
          </p:cNvSpPr>
          <p:nvPr>
            <p:ph sz="half" idx="2" hasCustomPrompt="1"/>
          </p:nvPr>
        </p:nvSpPr>
        <p:spPr>
          <a:xfrm>
            <a:off x="550862" y="1710203"/>
            <a:ext cx="10129837"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0" name="Straight Connector 9"/>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Content Placeholder 3"/>
          <p:cNvSpPr>
            <a:spLocks noGrp="1"/>
          </p:cNvSpPr>
          <p:nvPr>
            <p:ph sz="half" idx="12" hasCustomPrompt="1"/>
          </p:nvPr>
        </p:nvSpPr>
        <p:spPr>
          <a:xfrm>
            <a:off x="5681117"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3"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4" name="Straight Connector 13"/>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lumns / Title_Content">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700808"/>
            <a:ext cx="10129837" cy="4333409"/>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2" name="Straight Connector 11"/>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p:nvCxnSpPr>
        <p:spPr>
          <a:xfrm>
            <a:off x="10835395" y="6216650"/>
            <a:ext cx="78946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382953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28" r:id="rId20"/>
    <p:sldLayoutId id="2147483730"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07">
          <p15:clr>
            <a:srgbClr val="F26B43"/>
          </p15:clr>
        </p15:guide>
        <p15:guide id="2" pos="7333">
          <p15:clr>
            <a:srgbClr val="F26B43"/>
          </p15:clr>
        </p15:guide>
        <p15:guide id="3" pos="347">
          <p15:clr>
            <a:srgbClr val="F26B43"/>
          </p15:clr>
        </p15:guide>
        <p15:guide id="4" orient="horz" pos="40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15.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9468F00-CD4C-A248-A4B1-C7B7588C2D3D}"/>
              </a:ext>
            </a:extLst>
          </p:cNvPr>
          <p:cNvCxnSpPr/>
          <p:nvPr/>
        </p:nvCxnSpPr>
        <p:spPr>
          <a:xfrm>
            <a:off x="839416" y="973732"/>
            <a:ext cx="956858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8FC3BF8-BB80-DF47-B91F-CB24163470D3}"/>
              </a:ext>
            </a:extLst>
          </p:cNvPr>
          <p:cNvSpPr txBox="1"/>
          <p:nvPr/>
        </p:nvSpPr>
        <p:spPr>
          <a:xfrm>
            <a:off x="746942" y="339648"/>
            <a:ext cx="10893877" cy="461665"/>
          </a:xfrm>
          <a:prstGeom prst="rect">
            <a:avLst/>
          </a:prstGeom>
          <a:noFill/>
        </p:spPr>
        <p:txBody>
          <a:bodyPr wrap="square" rtlCol="0">
            <a:spAutoFit/>
          </a:bodyPr>
          <a:lstStyle/>
          <a:p>
            <a:r>
              <a:rPr lang="en-US" sz="2400" dirty="0">
                <a:latin typeface="Source Sans Pro Light" charset="0"/>
                <a:ea typeface="Source Sans Pro Light" charset="0"/>
                <a:cs typeface="Source Sans Pro Light" charset="0"/>
              </a:rPr>
              <a:t>Implementation / GUI architecture-and-</a:t>
            </a:r>
            <a:r>
              <a:rPr lang="en-US" sz="2400" dirty="0" err="1">
                <a:latin typeface="Source Sans Pro Light" charset="0"/>
                <a:ea typeface="Source Sans Pro Light" charset="0"/>
                <a:cs typeface="Source Sans Pro Light" charset="0"/>
              </a:rPr>
              <a:t>modules_minimize</a:t>
            </a:r>
            <a:endParaRPr lang="en-US" sz="2400" dirty="0">
              <a:latin typeface="Source Sans Pro Light" charset="0"/>
              <a:ea typeface="Source Sans Pro Light" charset="0"/>
              <a:cs typeface="Source Sans Pro Light" charset="0"/>
            </a:endParaRPr>
          </a:p>
        </p:txBody>
      </p:sp>
      <p:sp>
        <p:nvSpPr>
          <p:cNvPr id="4" name="Rounded Rectangle 3">
            <a:extLst>
              <a:ext uri="{FF2B5EF4-FFF2-40B4-BE49-F238E27FC236}">
                <a16:creationId xmlns:a16="http://schemas.microsoft.com/office/drawing/2014/main" id="{56D03FB4-14D4-9F48-A061-0B8E91CCC141}"/>
              </a:ext>
            </a:extLst>
          </p:cNvPr>
          <p:cNvSpPr/>
          <p:nvPr/>
        </p:nvSpPr>
        <p:spPr>
          <a:xfrm>
            <a:off x="12608565" y="6479853"/>
            <a:ext cx="1545913" cy="172336"/>
          </a:xfrm>
          <a:prstGeom prst="roundRect">
            <a:avLst>
              <a:gd name="adj" fmla="val 22508"/>
            </a:avLst>
          </a:prstGeom>
          <a:noFill/>
          <a:ln w="12700">
            <a:noFill/>
          </a:ln>
        </p:spPr>
        <p:style>
          <a:lnRef idx="2">
            <a:schemeClr val="dk1"/>
          </a:lnRef>
          <a:fillRef idx="1">
            <a:schemeClr val="lt1"/>
          </a:fillRef>
          <a:effectRef idx="0">
            <a:schemeClr val="dk1"/>
          </a:effectRef>
          <a:fontRef idx="minor">
            <a:schemeClr val="dk1"/>
          </a:fontRef>
        </p:style>
        <p:txBody>
          <a:bodyPr tIns="36000" bIns="36000" rtlCol="0" anchor="ctr"/>
          <a:lstStyle/>
          <a:p>
            <a:pPr algn="ctr"/>
            <a:r>
              <a:rPr lang="en-US" sz="1200" dirty="0">
                <a:solidFill>
                  <a:schemeClr val="tx1">
                    <a:lumMod val="75000"/>
                  </a:schemeClr>
                </a:solidFill>
                <a:latin typeface="Source Sans Pro Light" charset="0"/>
                <a:ea typeface="Source Sans Pro Light" charset="0"/>
                <a:cs typeface="Source Sans Pro Light" charset="0"/>
              </a:rPr>
              <a:t>Platform</a:t>
            </a:r>
          </a:p>
        </p:txBody>
      </p:sp>
      <p:sp>
        <p:nvSpPr>
          <p:cNvPr id="5" name="Arc 4">
            <a:extLst>
              <a:ext uri="{FF2B5EF4-FFF2-40B4-BE49-F238E27FC236}">
                <a16:creationId xmlns:a16="http://schemas.microsoft.com/office/drawing/2014/main" id="{CDA75251-2717-3E43-BB3A-DBBEB462FB90}"/>
              </a:ext>
            </a:extLst>
          </p:cNvPr>
          <p:cNvSpPr/>
          <p:nvPr/>
        </p:nvSpPr>
        <p:spPr>
          <a:xfrm rot="16200000">
            <a:off x="3757650" y="5565572"/>
            <a:ext cx="229393" cy="209087"/>
          </a:xfrm>
          <a:prstGeom prst="arc">
            <a:avLst>
              <a:gd name="adj1" fmla="val 16200000"/>
              <a:gd name="adj2" fmla="val 1286025"/>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Arc 5">
            <a:extLst>
              <a:ext uri="{FF2B5EF4-FFF2-40B4-BE49-F238E27FC236}">
                <a16:creationId xmlns:a16="http://schemas.microsoft.com/office/drawing/2014/main" id="{03DA70D7-2CF9-8747-BC92-DD0B286D3E0B}"/>
              </a:ext>
            </a:extLst>
          </p:cNvPr>
          <p:cNvSpPr/>
          <p:nvPr/>
        </p:nvSpPr>
        <p:spPr>
          <a:xfrm>
            <a:off x="8080004" y="5571144"/>
            <a:ext cx="224156" cy="213972"/>
          </a:xfrm>
          <a:prstGeom prst="arc">
            <a:avLst>
              <a:gd name="adj1" fmla="val 15188349"/>
              <a:gd name="adj2" fmla="val 21512081"/>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Snip Same Side Corner Rectangle 6">
            <a:extLst>
              <a:ext uri="{FF2B5EF4-FFF2-40B4-BE49-F238E27FC236}">
                <a16:creationId xmlns:a16="http://schemas.microsoft.com/office/drawing/2014/main" id="{9CE42922-83A7-8B40-A4DE-A0EBB1D030D2}"/>
              </a:ext>
            </a:extLst>
          </p:cNvPr>
          <p:cNvSpPr/>
          <p:nvPr/>
        </p:nvSpPr>
        <p:spPr>
          <a:xfrm>
            <a:off x="3858594" y="5135602"/>
            <a:ext cx="4354775" cy="535522"/>
          </a:xfrm>
          <a:prstGeom prst="snip2SameRect">
            <a:avLst>
              <a:gd name="adj1" fmla="val 12416"/>
              <a:gd name="adj2" fmla="val 0"/>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72000" bIns="36000" rtlCol="0" anchor="t">
            <a:noAutofit/>
          </a:bodyPr>
          <a:lstStyle/>
          <a:p>
            <a:pPr algn="ctr">
              <a:lnSpc>
                <a:spcPts val="1500"/>
              </a:lnSpc>
            </a:pPr>
            <a:endParaRPr lang="en-US" sz="1400" i="1" dirty="0">
              <a:solidFill>
                <a:schemeClr val="bg1"/>
              </a:solidFill>
              <a:latin typeface="Source Sans Pro Light" charset="0"/>
              <a:ea typeface="Source Sans Pro Light" charset="0"/>
              <a:cs typeface="Source Sans Pro Light" charset="0"/>
            </a:endParaRPr>
          </a:p>
        </p:txBody>
      </p:sp>
      <p:grpSp>
        <p:nvGrpSpPr>
          <p:cNvPr id="8" name="Group 7">
            <a:extLst>
              <a:ext uri="{FF2B5EF4-FFF2-40B4-BE49-F238E27FC236}">
                <a16:creationId xmlns:a16="http://schemas.microsoft.com/office/drawing/2014/main" id="{5248D8D9-D967-1348-A032-008E17139DEE}"/>
              </a:ext>
            </a:extLst>
          </p:cNvPr>
          <p:cNvGrpSpPr/>
          <p:nvPr/>
        </p:nvGrpSpPr>
        <p:grpSpPr>
          <a:xfrm>
            <a:off x="3858466" y="4876074"/>
            <a:ext cx="1856244" cy="721545"/>
            <a:chOff x="4123484" y="5527673"/>
            <a:chExt cx="1856244" cy="721545"/>
          </a:xfrm>
        </p:grpSpPr>
        <p:sp>
          <p:nvSpPr>
            <p:cNvPr id="9" name="Rounded Rectangle 370">
              <a:extLst>
                <a:ext uri="{FF2B5EF4-FFF2-40B4-BE49-F238E27FC236}">
                  <a16:creationId xmlns:a16="http://schemas.microsoft.com/office/drawing/2014/main" id="{2667F158-48EA-5048-8BCC-3E029C7677F6}"/>
                </a:ext>
              </a:extLst>
            </p:cNvPr>
            <p:cNvSpPr/>
            <p:nvPr/>
          </p:nvSpPr>
          <p:spPr>
            <a:xfrm>
              <a:off x="4123484" y="5527673"/>
              <a:ext cx="1856244" cy="721545"/>
            </a:xfrm>
            <a:custGeom>
              <a:avLst/>
              <a:gdLst>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665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4094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81139"/>
                <a:gd name="connsiteY0" fmla="*/ 388686 h 1084694"/>
                <a:gd name="connsiteX1" fmla="*/ 70032 w 1381139"/>
                <a:gd name="connsiteY1" fmla="*/ 0 h 1084694"/>
                <a:gd name="connsiteX2" fmla="*/ 1314571 w 1381139"/>
                <a:gd name="connsiteY2" fmla="*/ 0 h 1084694"/>
                <a:gd name="connsiteX3" fmla="*/ 1381139 w 1381139"/>
                <a:gd name="connsiteY3" fmla="*/ 409468 h 1084694"/>
                <a:gd name="connsiteX4" fmla="*/ 1381139 w 1381139"/>
                <a:gd name="connsiteY4" fmla="*/ 1018126 h 1084694"/>
                <a:gd name="connsiteX5" fmla="*/ 1314571 w 1381139"/>
                <a:gd name="connsiteY5" fmla="*/ 1084694 h 1084694"/>
                <a:gd name="connsiteX6" fmla="*/ 70032 w 1381139"/>
                <a:gd name="connsiteY6" fmla="*/ 1084694 h 1084694"/>
                <a:gd name="connsiteX7" fmla="*/ 3464 w 1381139"/>
                <a:gd name="connsiteY7" fmla="*/ 1018126 h 1084694"/>
                <a:gd name="connsiteX8" fmla="*/ 0 w 1381139"/>
                <a:gd name="connsiteY8" fmla="*/ 388686 h 1084694"/>
                <a:gd name="connsiteX0" fmla="*/ 0 w 3085063"/>
                <a:gd name="connsiteY0" fmla="*/ 388686 h 1084694"/>
                <a:gd name="connsiteX1" fmla="*/ 70032 w 3085063"/>
                <a:gd name="connsiteY1" fmla="*/ 0 h 1084694"/>
                <a:gd name="connsiteX2" fmla="*/ 3084489 w 3085063"/>
                <a:gd name="connsiteY2" fmla="*/ 256309 h 1084694"/>
                <a:gd name="connsiteX3" fmla="*/ 1381139 w 3085063"/>
                <a:gd name="connsiteY3" fmla="*/ 409468 h 1084694"/>
                <a:gd name="connsiteX4" fmla="*/ 1381139 w 3085063"/>
                <a:gd name="connsiteY4" fmla="*/ 1018126 h 1084694"/>
                <a:gd name="connsiteX5" fmla="*/ 1314571 w 3085063"/>
                <a:gd name="connsiteY5" fmla="*/ 1084694 h 1084694"/>
                <a:gd name="connsiteX6" fmla="*/ 70032 w 3085063"/>
                <a:gd name="connsiteY6" fmla="*/ 1084694 h 1084694"/>
                <a:gd name="connsiteX7" fmla="*/ 3464 w 3085063"/>
                <a:gd name="connsiteY7" fmla="*/ 1018126 h 1084694"/>
                <a:gd name="connsiteX8" fmla="*/ 0 w 3085063"/>
                <a:gd name="connsiteY8" fmla="*/ 388686 h 1084694"/>
                <a:gd name="connsiteX0" fmla="*/ 1150005 w 4235068"/>
                <a:gd name="connsiteY0" fmla="*/ 132377 h 828385"/>
                <a:gd name="connsiteX1" fmla="*/ 837 w 4235068"/>
                <a:gd name="connsiteY1" fmla="*/ 3463 h 828385"/>
                <a:gd name="connsiteX2" fmla="*/ 4234494 w 4235068"/>
                <a:gd name="connsiteY2" fmla="*/ 0 h 828385"/>
                <a:gd name="connsiteX3" fmla="*/ 2531144 w 4235068"/>
                <a:gd name="connsiteY3" fmla="*/ 153159 h 828385"/>
                <a:gd name="connsiteX4" fmla="*/ 2531144 w 4235068"/>
                <a:gd name="connsiteY4" fmla="*/ 761817 h 828385"/>
                <a:gd name="connsiteX5" fmla="*/ 2464576 w 4235068"/>
                <a:gd name="connsiteY5" fmla="*/ 828385 h 828385"/>
                <a:gd name="connsiteX6" fmla="*/ 1220037 w 4235068"/>
                <a:gd name="connsiteY6" fmla="*/ 828385 h 828385"/>
                <a:gd name="connsiteX7" fmla="*/ 1153469 w 4235068"/>
                <a:gd name="connsiteY7" fmla="*/ 761817 h 828385"/>
                <a:gd name="connsiteX8" fmla="*/ 1150005 w 4235068"/>
                <a:gd name="connsiteY8" fmla="*/ 132377 h 828385"/>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4 w 2930910"/>
                <a:gd name="connsiteY0" fmla="*/ 128914 h 824922"/>
                <a:gd name="connsiteX1" fmla="*/ 836 w 2930910"/>
                <a:gd name="connsiteY1" fmla="*/ 0 h 824922"/>
                <a:gd name="connsiteX2" fmla="*/ 2928702 w 2930910"/>
                <a:gd name="connsiteY2" fmla="*/ 1 h 824922"/>
                <a:gd name="connsiteX3" fmla="*/ 2531143 w 2930910"/>
                <a:gd name="connsiteY3" fmla="*/ 149696 h 824922"/>
                <a:gd name="connsiteX4" fmla="*/ 2531143 w 2930910"/>
                <a:gd name="connsiteY4" fmla="*/ 758354 h 824922"/>
                <a:gd name="connsiteX5" fmla="*/ 2464575 w 2930910"/>
                <a:gd name="connsiteY5" fmla="*/ 824922 h 824922"/>
                <a:gd name="connsiteX6" fmla="*/ 1220036 w 2930910"/>
                <a:gd name="connsiteY6" fmla="*/ 824922 h 824922"/>
                <a:gd name="connsiteX7" fmla="*/ 1153468 w 2930910"/>
                <a:gd name="connsiteY7" fmla="*/ 758354 h 824922"/>
                <a:gd name="connsiteX8" fmla="*/ 1150004 w 2930910"/>
                <a:gd name="connsiteY8" fmla="*/ 128914 h 824922"/>
                <a:gd name="connsiteX0" fmla="*/ 375627 w 2156533"/>
                <a:gd name="connsiteY0" fmla="*/ 128913 h 824921"/>
                <a:gd name="connsiteX1" fmla="*/ 2314 w 2156533"/>
                <a:gd name="connsiteY1" fmla="*/ 6926 h 824921"/>
                <a:gd name="connsiteX2" fmla="*/ 2154325 w 2156533"/>
                <a:gd name="connsiteY2" fmla="*/ 0 h 824921"/>
                <a:gd name="connsiteX3" fmla="*/ 1756766 w 2156533"/>
                <a:gd name="connsiteY3" fmla="*/ 149695 h 824921"/>
                <a:gd name="connsiteX4" fmla="*/ 1756766 w 2156533"/>
                <a:gd name="connsiteY4" fmla="*/ 758353 h 824921"/>
                <a:gd name="connsiteX5" fmla="*/ 1690198 w 2156533"/>
                <a:gd name="connsiteY5" fmla="*/ 824921 h 824921"/>
                <a:gd name="connsiteX6" fmla="*/ 445659 w 2156533"/>
                <a:gd name="connsiteY6" fmla="*/ 824921 h 824921"/>
                <a:gd name="connsiteX7" fmla="*/ 379091 w 2156533"/>
                <a:gd name="connsiteY7" fmla="*/ 758353 h 824921"/>
                <a:gd name="connsiteX8" fmla="*/ 375627 w 2156533"/>
                <a:gd name="connsiteY8" fmla="*/ 128913 h 824921"/>
                <a:gd name="connsiteX0" fmla="*/ 418185 w 2199091"/>
                <a:gd name="connsiteY0" fmla="*/ 128913 h 824921"/>
                <a:gd name="connsiteX1" fmla="*/ 44872 w 2199091"/>
                <a:gd name="connsiteY1" fmla="*/ 6926 h 824921"/>
                <a:gd name="connsiteX2" fmla="*/ 2196883 w 2199091"/>
                <a:gd name="connsiteY2" fmla="*/ 0 h 824921"/>
                <a:gd name="connsiteX3" fmla="*/ 1799324 w 2199091"/>
                <a:gd name="connsiteY3" fmla="*/ 149695 h 824921"/>
                <a:gd name="connsiteX4" fmla="*/ 1799324 w 2199091"/>
                <a:gd name="connsiteY4" fmla="*/ 758353 h 824921"/>
                <a:gd name="connsiteX5" fmla="*/ 1732756 w 2199091"/>
                <a:gd name="connsiteY5" fmla="*/ 824921 h 824921"/>
                <a:gd name="connsiteX6" fmla="*/ 488217 w 2199091"/>
                <a:gd name="connsiteY6" fmla="*/ 824921 h 824921"/>
                <a:gd name="connsiteX7" fmla="*/ 421649 w 2199091"/>
                <a:gd name="connsiteY7" fmla="*/ 758353 h 824921"/>
                <a:gd name="connsiteX8" fmla="*/ 418185 w 2199091"/>
                <a:gd name="connsiteY8" fmla="*/ 128913 h 824921"/>
                <a:gd name="connsiteX0" fmla="*/ 404178 w 2197426"/>
                <a:gd name="connsiteY0" fmla="*/ 129381 h 825389"/>
                <a:gd name="connsiteX1" fmla="*/ 30865 w 2197426"/>
                <a:gd name="connsiteY1" fmla="*/ 7394 h 825389"/>
                <a:gd name="connsiteX2" fmla="*/ 2182876 w 2197426"/>
                <a:gd name="connsiteY2" fmla="*/ 468 h 825389"/>
                <a:gd name="connsiteX3" fmla="*/ 1785317 w 2197426"/>
                <a:gd name="connsiteY3" fmla="*/ 150163 h 825389"/>
                <a:gd name="connsiteX4" fmla="*/ 1785317 w 2197426"/>
                <a:gd name="connsiteY4" fmla="*/ 758821 h 825389"/>
                <a:gd name="connsiteX5" fmla="*/ 1718749 w 2197426"/>
                <a:gd name="connsiteY5" fmla="*/ 825389 h 825389"/>
                <a:gd name="connsiteX6" fmla="*/ 474210 w 2197426"/>
                <a:gd name="connsiteY6" fmla="*/ 825389 h 825389"/>
                <a:gd name="connsiteX7" fmla="*/ 407642 w 2197426"/>
                <a:gd name="connsiteY7" fmla="*/ 758821 h 825389"/>
                <a:gd name="connsiteX8" fmla="*/ 404178 w 2197426"/>
                <a:gd name="connsiteY8" fmla="*/ 129381 h 825389"/>
                <a:gd name="connsiteX0" fmla="*/ 373313 w 2152011"/>
                <a:gd name="connsiteY0" fmla="*/ 129381 h 825389"/>
                <a:gd name="connsiteX1" fmla="*/ 0 w 2152011"/>
                <a:gd name="connsiteY1" fmla="*/ 7394 h 825389"/>
                <a:gd name="connsiteX2" fmla="*/ 2152011 w 2152011"/>
                <a:gd name="connsiteY2" fmla="*/ 468 h 825389"/>
                <a:gd name="connsiteX3" fmla="*/ 1754452 w 2152011"/>
                <a:gd name="connsiteY3" fmla="*/ 150163 h 825389"/>
                <a:gd name="connsiteX4" fmla="*/ 1754452 w 2152011"/>
                <a:gd name="connsiteY4" fmla="*/ 758821 h 825389"/>
                <a:gd name="connsiteX5" fmla="*/ 1687884 w 2152011"/>
                <a:gd name="connsiteY5" fmla="*/ 825389 h 825389"/>
                <a:gd name="connsiteX6" fmla="*/ 443345 w 2152011"/>
                <a:gd name="connsiteY6" fmla="*/ 825389 h 825389"/>
                <a:gd name="connsiteX7" fmla="*/ 376777 w 2152011"/>
                <a:gd name="connsiteY7" fmla="*/ 758821 h 825389"/>
                <a:gd name="connsiteX8" fmla="*/ 373313 w 2152011"/>
                <a:gd name="connsiteY8" fmla="*/ 129381 h 825389"/>
                <a:gd name="connsiteX0" fmla="*/ 436994 w 2018842"/>
                <a:gd name="connsiteY0" fmla="*/ 132057 h 828065"/>
                <a:gd name="connsiteX1" fmla="*/ 63681 w 2018842"/>
                <a:gd name="connsiteY1" fmla="*/ 10070 h 828065"/>
                <a:gd name="connsiteX2" fmla="*/ 2018842 w 2018842"/>
                <a:gd name="connsiteY2" fmla="*/ 6319 h 828065"/>
                <a:gd name="connsiteX3" fmla="*/ 1818133 w 2018842"/>
                <a:gd name="connsiteY3" fmla="*/ 152839 h 828065"/>
                <a:gd name="connsiteX4" fmla="*/ 1818133 w 2018842"/>
                <a:gd name="connsiteY4" fmla="*/ 761497 h 828065"/>
                <a:gd name="connsiteX5" fmla="*/ 1751565 w 2018842"/>
                <a:gd name="connsiteY5" fmla="*/ 828065 h 828065"/>
                <a:gd name="connsiteX6" fmla="*/ 507026 w 2018842"/>
                <a:gd name="connsiteY6" fmla="*/ 828065 h 828065"/>
                <a:gd name="connsiteX7" fmla="*/ 440458 w 2018842"/>
                <a:gd name="connsiteY7" fmla="*/ 761497 h 828065"/>
                <a:gd name="connsiteX8" fmla="*/ 436994 w 2018842"/>
                <a:gd name="connsiteY8" fmla="*/ 132057 h 828065"/>
                <a:gd name="connsiteX0" fmla="*/ 436994 w 2023402"/>
                <a:gd name="connsiteY0" fmla="*/ 131514 h 827522"/>
                <a:gd name="connsiteX1" fmla="*/ 63681 w 2023402"/>
                <a:gd name="connsiteY1" fmla="*/ 9527 h 827522"/>
                <a:gd name="connsiteX2" fmla="*/ 2018842 w 2023402"/>
                <a:gd name="connsiteY2" fmla="*/ 5776 h 827522"/>
                <a:gd name="connsiteX3" fmla="*/ 1818133 w 2023402"/>
                <a:gd name="connsiteY3" fmla="*/ 152296 h 827522"/>
                <a:gd name="connsiteX4" fmla="*/ 1818133 w 2023402"/>
                <a:gd name="connsiteY4" fmla="*/ 760954 h 827522"/>
                <a:gd name="connsiteX5" fmla="*/ 1751565 w 2023402"/>
                <a:gd name="connsiteY5" fmla="*/ 827522 h 827522"/>
                <a:gd name="connsiteX6" fmla="*/ 507026 w 2023402"/>
                <a:gd name="connsiteY6" fmla="*/ 827522 h 827522"/>
                <a:gd name="connsiteX7" fmla="*/ 440458 w 2023402"/>
                <a:gd name="connsiteY7" fmla="*/ 760954 h 827522"/>
                <a:gd name="connsiteX8" fmla="*/ 436994 w 2023402"/>
                <a:gd name="connsiteY8" fmla="*/ 131514 h 827522"/>
                <a:gd name="connsiteX0" fmla="*/ 260186 w 1921406"/>
                <a:gd name="connsiteY0" fmla="*/ 144219 h 840227"/>
                <a:gd name="connsiteX1" fmla="*/ 83723 w 1921406"/>
                <a:gd name="connsiteY1" fmla="*/ 15882 h 840227"/>
                <a:gd name="connsiteX2" fmla="*/ 1842034 w 1921406"/>
                <a:gd name="connsiteY2" fmla="*/ 18481 h 840227"/>
                <a:gd name="connsiteX3" fmla="*/ 1641325 w 1921406"/>
                <a:gd name="connsiteY3" fmla="*/ 165001 h 840227"/>
                <a:gd name="connsiteX4" fmla="*/ 1641325 w 1921406"/>
                <a:gd name="connsiteY4" fmla="*/ 773659 h 840227"/>
                <a:gd name="connsiteX5" fmla="*/ 1574757 w 1921406"/>
                <a:gd name="connsiteY5" fmla="*/ 840227 h 840227"/>
                <a:gd name="connsiteX6" fmla="*/ 330218 w 1921406"/>
                <a:gd name="connsiteY6" fmla="*/ 840227 h 840227"/>
                <a:gd name="connsiteX7" fmla="*/ 263650 w 1921406"/>
                <a:gd name="connsiteY7" fmla="*/ 773659 h 840227"/>
                <a:gd name="connsiteX8" fmla="*/ 260186 w 1921406"/>
                <a:gd name="connsiteY8" fmla="*/ 144219 h 840227"/>
                <a:gd name="connsiteX0" fmla="*/ 184184 w 1845404"/>
                <a:gd name="connsiteY0" fmla="*/ 137193 h 833201"/>
                <a:gd name="connsiteX1" fmla="*/ 7721 w 1845404"/>
                <a:gd name="connsiteY1" fmla="*/ 8856 h 833201"/>
                <a:gd name="connsiteX2" fmla="*/ 1766032 w 1845404"/>
                <a:gd name="connsiteY2" fmla="*/ 11455 h 833201"/>
                <a:gd name="connsiteX3" fmla="*/ 1565323 w 1845404"/>
                <a:gd name="connsiteY3" fmla="*/ 157975 h 833201"/>
                <a:gd name="connsiteX4" fmla="*/ 1565323 w 1845404"/>
                <a:gd name="connsiteY4" fmla="*/ 766633 h 833201"/>
                <a:gd name="connsiteX5" fmla="*/ 1498755 w 1845404"/>
                <a:gd name="connsiteY5" fmla="*/ 833201 h 833201"/>
                <a:gd name="connsiteX6" fmla="*/ 254216 w 1845404"/>
                <a:gd name="connsiteY6" fmla="*/ 833201 h 833201"/>
                <a:gd name="connsiteX7" fmla="*/ 187648 w 1845404"/>
                <a:gd name="connsiteY7" fmla="*/ 766633 h 833201"/>
                <a:gd name="connsiteX8" fmla="*/ 184184 w 1845404"/>
                <a:gd name="connsiteY8" fmla="*/ 137193 h 833201"/>
                <a:gd name="connsiteX0" fmla="*/ 254154 w 1839241"/>
                <a:gd name="connsiteY0" fmla="*/ 147999 h 844007"/>
                <a:gd name="connsiteX1" fmla="*/ 77691 w 1839241"/>
                <a:gd name="connsiteY1" fmla="*/ 19662 h 844007"/>
                <a:gd name="connsiteX2" fmla="*/ 1747102 w 1839241"/>
                <a:gd name="connsiteY2" fmla="*/ 15911 h 844007"/>
                <a:gd name="connsiteX3" fmla="*/ 1635293 w 1839241"/>
                <a:gd name="connsiteY3" fmla="*/ 168781 h 844007"/>
                <a:gd name="connsiteX4" fmla="*/ 1635293 w 1839241"/>
                <a:gd name="connsiteY4" fmla="*/ 777439 h 844007"/>
                <a:gd name="connsiteX5" fmla="*/ 1568725 w 1839241"/>
                <a:gd name="connsiteY5" fmla="*/ 844007 h 844007"/>
                <a:gd name="connsiteX6" fmla="*/ 324186 w 1839241"/>
                <a:gd name="connsiteY6" fmla="*/ 844007 h 844007"/>
                <a:gd name="connsiteX7" fmla="*/ 257618 w 1839241"/>
                <a:gd name="connsiteY7" fmla="*/ 777439 h 844007"/>
                <a:gd name="connsiteX8" fmla="*/ 254154 w 1839241"/>
                <a:gd name="connsiteY8" fmla="*/ 147999 h 844007"/>
                <a:gd name="connsiteX0" fmla="*/ 254154 w 1752323"/>
                <a:gd name="connsiteY0" fmla="*/ 139925 h 835933"/>
                <a:gd name="connsiteX1" fmla="*/ 77691 w 1752323"/>
                <a:gd name="connsiteY1" fmla="*/ 11588 h 835933"/>
                <a:gd name="connsiteX2" fmla="*/ 1747102 w 1752323"/>
                <a:gd name="connsiteY2" fmla="*/ 7837 h 835933"/>
                <a:gd name="connsiteX3" fmla="*/ 1635293 w 1752323"/>
                <a:gd name="connsiteY3" fmla="*/ 160707 h 835933"/>
                <a:gd name="connsiteX4" fmla="*/ 1635293 w 1752323"/>
                <a:gd name="connsiteY4" fmla="*/ 769365 h 835933"/>
                <a:gd name="connsiteX5" fmla="*/ 1568725 w 1752323"/>
                <a:gd name="connsiteY5" fmla="*/ 835933 h 835933"/>
                <a:gd name="connsiteX6" fmla="*/ 324186 w 1752323"/>
                <a:gd name="connsiteY6" fmla="*/ 835933 h 835933"/>
                <a:gd name="connsiteX7" fmla="*/ 257618 w 1752323"/>
                <a:gd name="connsiteY7" fmla="*/ 769365 h 835933"/>
                <a:gd name="connsiteX8" fmla="*/ 254154 w 1752323"/>
                <a:gd name="connsiteY8" fmla="*/ 139925 h 835933"/>
                <a:gd name="connsiteX0" fmla="*/ 256302 w 1786136"/>
                <a:gd name="connsiteY0" fmla="*/ 138666 h 834674"/>
                <a:gd name="connsiteX1" fmla="*/ 79839 w 1786136"/>
                <a:gd name="connsiteY1" fmla="*/ 10329 h 834674"/>
                <a:gd name="connsiteX2" fmla="*/ 1781000 w 1786136"/>
                <a:gd name="connsiteY2" fmla="*/ 9753 h 834674"/>
                <a:gd name="connsiteX3" fmla="*/ 1637441 w 1786136"/>
                <a:gd name="connsiteY3" fmla="*/ 159448 h 834674"/>
                <a:gd name="connsiteX4" fmla="*/ 1637441 w 1786136"/>
                <a:gd name="connsiteY4" fmla="*/ 768106 h 834674"/>
                <a:gd name="connsiteX5" fmla="*/ 1570873 w 1786136"/>
                <a:gd name="connsiteY5" fmla="*/ 834674 h 834674"/>
                <a:gd name="connsiteX6" fmla="*/ 326334 w 1786136"/>
                <a:gd name="connsiteY6" fmla="*/ 834674 h 834674"/>
                <a:gd name="connsiteX7" fmla="*/ 259766 w 1786136"/>
                <a:gd name="connsiteY7" fmla="*/ 768106 h 834674"/>
                <a:gd name="connsiteX8" fmla="*/ 256302 w 1786136"/>
                <a:gd name="connsiteY8" fmla="*/ 138666 h 834674"/>
                <a:gd name="connsiteX0" fmla="*/ 181625 w 1710512"/>
                <a:gd name="connsiteY0" fmla="*/ 130557 h 826565"/>
                <a:gd name="connsiteX1" fmla="*/ 5162 w 1710512"/>
                <a:gd name="connsiteY1" fmla="*/ 2220 h 826565"/>
                <a:gd name="connsiteX2" fmla="*/ 1706323 w 1710512"/>
                <a:gd name="connsiteY2" fmla="*/ 1644 h 826565"/>
                <a:gd name="connsiteX3" fmla="*/ 1562764 w 1710512"/>
                <a:gd name="connsiteY3" fmla="*/ 151339 h 826565"/>
                <a:gd name="connsiteX4" fmla="*/ 1562764 w 1710512"/>
                <a:gd name="connsiteY4" fmla="*/ 759997 h 826565"/>
                <a:gd name="connsiteX5" fmla="*/ 1496196 w 1710512"/>
                <a:gd name="connsiteY5" fmla="*/ 826565 h 826565"/>
                <a:gd name="connsiteX6" fmla="*/ 251657 w 1710512"/>
                <a:gd name="connsiteY6" fmla="*/ 826565 h 826565"/>
                <a:gd name="connsiteX7" fmla="*/ 185089 w 1710512"/>
                <a:gd name="connsiteY7" fmla="*/ 759997 h 826565"/>
                <a:gd name="connsiteX8" fmla="*/ 181625 w 1710512"/>
                <a:gd name="connsiteY8" fmla="*/ 130557 h 826565"/>
                <a:gd name="connsiteX0" fmla="*/ 157442 w 1767509"/>
                <a:gd name="connsiteY0" fmla="*/ 139313 h 835321"/>
                <a:gd name="connsiteX1" fmla="*/ 6379 w 1767509"/>
                <a:gd name="connsiteY1" fmla="*/ 14151 h 835321"/>
                <a:gd name="connsiteX2" fmla="*/ 1682140 w 1767509"/>
                <a:gd name="connsiteY2" fmla="*/ 10400 h 835321"/>
                <a:gd name="connsiteX3" fmla="*/ 1538581 w 1767509"/>
                <a:gd name="connsiteY3" fmla="*/ 160095 h 835321"/>
                <a:gd name="connsiteX4" fmla="*/ 1538581 w 1767509"/>
                <a:gd name="connsiteY4" fmla="*/ 768753 h 835321"/>
                <a:gd name="connsiteX5" fmla="*/ 1472013 w 1767509"/>
                <a:gd name="connsiteY5" fmla="*/ 835321 h 835321"/>
                <a:gd name="connsiteX6" fmla="*/ 227474 w 1767509"/>
                <a:gd name="connsiteY6" fmla="*/ 835321 h 835321"/>
                <a:gd name="connsiteX7" fmla="*/ 160906 w 1767509"/>
                <a:gd name="connsiteY7" fmla="*/ 768753 h 835321"/>
                <a:gd name="connsiteX8" fmla="*/ 157442 w 1767509"/>
                <a:gd name="connsiteY8" fmla="*/ 139313 h 835321"/>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4777 w 1684351"/>
                <a:gd name="connsiteY0" fmla="*/ 131536 h 827544"/>
                <a:gd name="connsiteX1" fmla="*/ 3714 w 1684351"/>
                <a:gd name="connsiteY1" fmla="*/ 6374 h 827544"/>
                <a:gd name="connsiteX2" fmla="*/ 1679475 w 1684351"/>
                <a:gd name="connsiteY2" fmla="*/ 2623 h 827544"/>
                <a:gd name="connsiteX3" fmla="*/ 1535916 w 1684351"/>
                <a:gd name="connsiteY3" fmla="*/ 152318 h 827544"/>
                <a:gd name="connsiteX4" fmla="*/ 1535916 w 1684351"/>
                <a:gd name="connsiteY4" fmla="*/ 760976 h 827544"/>
                <a:gd name="connsiteX5" fmla="*/ 1469348 w 1684351"/>
                <a:gd name="connsiteY5" fmla="*/ 827544 h 827544"/>
                <a:gd name="connsiteX6" fmla="*/ 224809 w 1684351"/>
                <a:gd name="connsiteY6" fmla="*/ 827544 h 827544"/>
                <a:gd name="connsiteX7" fmla="*/ 158241 w 1684351"/>
                <a:gd name="connsiteY7" fmla="*/ 760976 h 827544"/>
                <a:gd name="connsiteX8" fmla="*/ 154777 w 1684351"/>
                <a:gd name="connsiteY8" fmla="*/ 131536 h 827544"/>
                <a:gd name="connsiteX0" fmla="*/ 236936 w 1786555"/>
                <a:gd name="connsiteY0" fmla="*/ 135949 h 831957"/>
                <a:gd name="connsiteX1" fmla="*/ 85873 w 1786555"/>
                <a:gd name="connsiteY1" fmla="*/ 10787 h 831957"/>
                <a:gd name="connsiteX2" fmla="*/ 1780684 w 1786555"/>
                <a:gd name="connsiteY2" fmla="*/ 10211 h 831957"/>
                <a:gd name="connsiteX3" fmla="*/ 1618075 w 1786555"/>
                <a:gd name="connsiteY3" fmla="*/ 156731 h 831957"/>
                <a:gd name="connsiteX4" fmla="*/ 1618075 w 1786555"/>
                <a:gd name="connsiteY4" fmla="*/ 765389 h 831957"/>
                <a:gd name="connsiteX5" fmla="*/ 1551507 w 1786555"/>
                <a:gd name="connsiteY5" fmla="*/ 831957 h 831957"/>
                <a:gd name="connsiteX6" fmla="*/ 306968 w 1786555"/>
                <a:gd name="connsiteY6" fmla="*/ 831957 h 831957"/>
                <a:gd name="connsiteX7" fmla="*/ 240400 w 1786555"/>
                <a:gd name="connsiteY7" fmla="*/ 765389 h 831957"/>
                <a:gd name="connsiteX8" fmla="*/ 236936 w 1786555"/>
                <a:gd name="connsiteY8" fmla="*/ 135949 h 831957"/>
                <a:gd name="connsiteX0" fmla="*/ 157046 w 1705555"/>
                <a:gd name="connsiteY0" fmla="*/ 128377 h 824385"/>
                <a:gd name="connsiteX1" fmla="*/ 5983 w 1705555"/>
                <a:gd name="connsiteY1" fmla="*/ 3215 h 824385"/>
                <a:gd name="connsiteX2" fmla="*/ 1700794 w 1705555"/>
                <a:gd name="connsiteY2" fmla="*/ 2639 h 824385"/>
                <a:gd name="connsiteX3" fmla="*/ 1538185 w 1705555"/>
                <a:gd name="connsiteY3" fmla="*/ 149159 h 824385"/>
                <a:gd name="connsiteX4" fmla="*/ 1538185 w 1705555"/>
                <a:gd name="connsiteY4" fmla="*/ 757817 h 824385"/>
                <a:gd name="connsiteX5" fmla="*/ 1471617 w 1705555"/>
                <a:gd name="connsiteY5" fmla="*/ 824385 h 824385"/>
                <a:gd name="connsiteX6" fmla="*/ 227078 w 1705555"/>
                <a:gd name="connsiteY6" fmla="*/ 824385 h 824385"/>
                <a:gd name="connsiteX7" fmla="*/ 160510 w 1705555"/>
                <a:gd name="connsiteY7" fmla="*/ 757817 h 824385"/>
                <a:gd name="connsiteX8" fmla="*/ 157046 w 1705555"/>
                <a:gd name="connsiteY8" fmla="*/ 128377 h 824385"/>
                <a:gd name="connsiteX0" fmla="*/ 158360 w 1784749"/>
                <a:gd name="connsiteY0" fmla="*/ 140824 h 836832"/>
                <a:gd name="connsiteX1" fmla="*/ 7297 w 1784749"/>
                <a:gd name="connsiteY1" fmla="*/ 15662 h 836832"/>
                <a:gd name="connsiteX2" fmla="*/ 1702108 w 1784749"/>
                <a:gd name="connsiteY2" fmla="*/ 15086 h 836832"/>
                <a:gd name="connsiteX3" fmla="*/ 1539499 w 1784749"/>
                <a:gd name="connsiteY3" fmla="*/ 215581 h 836832"/>
                <a:gd name="connsiteX4" fmla="*/ 1539499 w 1784749"/>
                <a:gd name="connsiteY4" fmla="*/ 770264 h 836832"/>
                <a:gd name="connsiteX5" fmla="*/ 1472931 w 1784749"/>
                <a:gd name="connsiteY5" fmla="*/ 836832 h 836832"/>
                <a:gd name="connsiteX6" fmla="*/ 228392 w 1784749"/>
                <a:gd name="connsiteY6" fmla="*/ 836832 h 836832"/>
                <a:gd name="connsiteX7" fmla="*/ 161824 w 1784749"/>
                <a:gd name="connsiteY7" fmla="*/ 770264 h 836832"/>
                <a:gd name="connsiteX8" fmla="*/ 158360 w 1784749"/>
                <a:gd name="connsiteY8" fmla="*/ 140824 h 836832"/>
                <a:gd name="connsiteX0" fmla="*/ 239426 w 1862640"/>
                <a:gd name="connsiteY0" fmla="*/ 233513 h 846971"/>
                <a:gd name="connsiteX1" fmla="*/ 85188 w 1862640"/>
                <a:gd name="connsiteY1" fmla="*/ 25801 h 846971"/>
                <a:gd name="connsiteX2" fmla="*/ 1779999 w 1862640"/>
                <a:gd name="connsiteY2" fmla="*/ 25225 h 846971"/>
                <a:gd name="connsiteX3" fmla="*/ 1617390 w 1862640"/>
                <a:gd name="connsiteY3" fmla="*/ 225720 h 846971"/>
                <a:gd name="connsiteX4" fmla="*/ 1617390 w 1862640"/>
                <a:gd name="connsiteY4" fmla="*/ 780403 h 846971"/>
                <a:gd name="connsiteX5" fmla="*/ 1550822 w 1862640"/>
                <a:gd name="connsiteY5" fmla="*/ 846971 h 846971"/>
                <a:gd name="connsiteX6" fmla="*/ 306283 w 1862640"/>
                <a:gd name="connsiteY6" fmla="*/ 846971 h 846971"/>
                <a:gd name="connsiteX7" fmla="*/ 239715 w 1862640"/>
                <a:gd name="connsiteY7" fmla="*/ 780403 h 846971"/>
                <a:gd name="connsiteX8" fmla="*/ 239426 w 1862640"/>
                <a:gd name="connsiteY8" fmla="*/ 233513 h 846971"/>
                <a:gd name="connsiteX0" fmla="*/ 238598 w 1861812"/>
                <a:gd name="connsiteY0" fmla="*/ 233513 h 846971"/>
                <a:gd name="connsiteX1" fmla="*/ 84360 w 1861812"/>
                <a:gd name="connsiteY1" fmla="*/ 25801 h 846971"/>
                <a:gd name="connsiteX2" fmla="*/ 1779171 w 1861812"/>
                <a:gd name="connsiteY2" fmla="*/ 25225 h 846971"/>
                <a:gd name="connsiteX3" fmla="*/ 1616562 w 1861812"/>
                <a:gd name="connsiteY3" fmla="*/ 225720 h 846971"/>
                <a:gd name="connsiteX4" fmla="*/ 1616562 w 1861812"/>
                <a:gd name="connsiteY4" fmla="*/ 780403 h 846971"/>
                <a:gd name="connsiteX5" fmla="*/ 1549994 w 1861812"/>
                <a:gd name="connsiteY5" fmla="*/ 846971 h 846971"/>
                <a:gd name="connsiteX6" fmla="*/ 305455 w 1861812"/>
                <a:gd name="connsiteY6" fmla="*/ 846971 h 846971"/>
                <a:gd name="connsiteX7" fmla="*/ 238887 w 1861812"/>
                <a:gd name="connsiteY7" fmla="*/ 780403 h 846971"/>
                <a:gd name="connsiteX8" fmla="*/ 238598 w 1861812"/>
                <a:gd name="connsiteY8" fmla="*/ 233513 h 846971"/>
                <a:gd name="connsiteX0" fmla="*/ 238598 w 1862214"/>
                <a:gd name="connsiteY0" fmla="*/ 233513 h 846971"/>
                <a:gd name="connsiteX1" fmla="*/ 84360 w 1862214"/>
                <a:gd name="connsiteY1" fmla="*/ 25801 h 846971"/>
                <a:gd name="connsiteX2" fmla="*/ 1779171 w 1862214"/>
                <a:gd name="connsiteY2" fmla="*/ 25225 h 846971"/>
                <a:gd name="connsiteX3" fmla="*/ 1616562 w 1862214"/>
                <a:gd name="connsiteY3" fmla="*/ 225720 h 846971"/>
                <a:gd name="connsiteX4" fmla="*/ 1616562 w 1862214"/>
                <a:gd name="connsiteY4" fmla="*/ 780403 h 846971"/>
                <a:gd name="connsiteX5" fmla="*/ 1549994 w 1862214"/>
                <a:gd name="connsiteY5" fmla="*/ 846971 h 846971"/>
                <a:gd name="connsiteX6" fmla="*/ 305455 w 1862214"/>
                <a:gd name="connsiteY6" fmla="*/ 846971 h 846971"/>
                <a:gd name="connsiteX7" fmla="*/ 238887 w 1862214"/>
                <a:gd name="connsiteY7" fmla="*/ 780403 h 846971"/>
                <a:gd name="connsiteX8" fmla="*/ 238598 w 1862214"/>
                <a:gd name="connsiteY8" fmla="*/ 233513 h 846971"/>
                <a:gd name="connsiteX0" fmla="*/ 238160 w 1856323"/>
                <a:gd name="connsiteY0" fmla="*/ 248080 h 861538"/>
                <a:gd name="connsiteX1" fmla="*/ 83922 w 1856323"/>
                <a:gd name="connsiteY1" fmla="*/ 40368 h 861538"/>
                <a:gd name="connsiteX2" fmla="*/ 1772383 w 1856323"/>
                <a:gd name="connsiteY2" fmla="*/ 17567 h 861538"/>
                <a:gd name="connsiteX3" fmla="*/ 1616124 w 1856323"/>
                <a:gd name="connsiteY3" fmla="*/ 240287 h 861538"/>
                <a:gd name="connsiteX4" fmla="*/ 1616124 w 1856323"/>
                <a:gd name="connsiteY4" fmla="*/ 794970 h 861538"/>
                <a:gd name="connsiteX5" fmla="*/ 1549556 w 1856323"/>
                <a:gd name="connsiteY5" fmla="*/ 861538 h 861538"/>
                <a:gd name="connsiteX6" fmla="*/ 305017 w 1856323"/>
                <a:gd name="connsiteY6" fmla="*/ 861538 h 861538"/>
                <a:gd name="connsiteX7" fmla="*/ 238449 w 1856323"/>
                <a:gd name="connsiteY7" fmla="*/ 794970 h 861538"/>
                <a:gd name="connsiteX8" fmla="*/ 238160 w 1856323"/>
                <a:gd name="connsiteY8" fmla="*/ 248080 h 861538"/>
                <a:gd name="connsiteX0" fmla="*/ 238160 w 1785863"/>
                <a:gd name="connsiteY0" fmla="*/ 242493 h 855951"/>
                <a:gd name="connsiteX1" fmla="*/ 83922 w 1785863"/>
                <a:gd name="connsiteY1" fmla="*/ 34781 h 855951"/>
                <a:gd name="connsiteX2" fmla="*/ 1772383 w 1785863"/>
                <a:gd name="connsiteY2" fmla="*/ 11980 h 855951"/>
                <a:gd name="connsiteX3" fmla="*/ 1616124 w 1785863"/>
                <a:gd name="connsiteY3" fmla="*/ 234700 h 855951"/>
                <a:gd name="connsiteX4" fmla="*/ 1616124 w 1785863"/>
                <a:gd name="connsiteY4" fmla="*/ 789383 h 855951"/>
                <a:gd name="connsiteX5" fmla="*/ 1549556 w 1785863"/>
                <a:gd name="connsiteY5" fmla="*/ 855951 h 855951"/>
                <a:gd name="connsiteX6" fmla="*/ 305017 w 1785863"/>
                <a:gd name="connsiteY6" fmla="*/ 855951 h 855951"/>
                <a:gd name="connsiteX7" fmla="*/ 238449 w 1785863"/>
                <a:gd name="connsiteY7" fmla="*/ 789383 h 855951"/>
                <a:gd name="connsiteX8" fmla="*/ 238160 w 1785863"/>
                <a:gd name="connsiteY8" fmla="*/ 242493 h 855951"/>
                <a:gd name="connsiteX0" fmla="*/ 239914 w 1812854"/>
                <a:gd name="connsiteY0" fmla="*/ 232326 h 845784"/>
                <a:gd name="connsiteX1" fmla="*/ 85676 w 1812854"/>
                <a:gd name="connsiteY1" fmla="*/ 24614 h 845784"/>
                <a:gd name="connsiteX2" fmla="*/ 1799537 w 1812854"/>
                <a:gd name="connsiteY2" fmla="*/ 17688 h 845784"/>
                <a:gd name="connsiteX3" fmla="*/ 1617878 w 1812854"/>
                <a:gd name="connsiteY3" fmla="*/ 224533 h 845784"/>
                <a:gd name="connsiteX4" fmla="*/ 1617878 w 1812854"/>
                <a:gd name="connsiteY4" fmla="*/ 779216 h 845784"/>
                <a:gd name="connsiteX5" fmla="*/ 1551310 w 1812854"/>
                <a:gd name="connsiteY5" fmla="*/ 845784 h 845784"/>
                <a:gd name="connsiteX6" fmla="*/ 306771 w 1812854"/>
                <a:gd name="connsiteY6" fmla="*/ 845784 h 845784"/>
                <a:gd name="connsiteX7" fmla="*/ 240203 w 1812854"/>
                <a:gd name="connsiteY7" fmla="*/ 779216 h 845784"/>
                <a:gd name="connsiteX8" fmla="*/ 239914 w 1812854"/>
                <a:gd name="connsiteY8" fmla="*/ 232326 h 845784"/>
                <a:gd name="connsiteX0" fmla="*/ 241013 w 1829728"/>
                <a:gd name="connsiteY0" fmla="*/ 230621 h 844079"/>
                <a:gd name="connsiteX1" fmla="*/ 86775 w 1829728"/>
                <a:gd name="connsiteY1" fmla="*/ 22909 h 844079"/>
                <a:gd name="connsiteX2" fmla="*/ 1816511 w 1829728"/>
                <a:gd name="connsiteY2" fmla="*/ 19158 h 844079"/>
                <a:gd name="connsiteX3" fmla="*/ 1618977 w 1829728"/>
                <a:gd name="connsiteY3" fmla="*/ 222828 h 844079"/>
                <a:gd name="connsiteX4" fmla="*/ 1618977 w 1829728"/>
                <a:gd name="connsiteY4" fmla="*/ 777511 h 844079"/>
                <a:gd name="connsiteX5" fmla="*/ 1552409 w 1829728"/>
                <a:gd name="connsiteY5" fmla="*/ 844079 h 844079"/>
                <a:gd name="connsiteX6" fmla="*/ 307870 w 1829728"/>
                <a:gd name="connsiteY6" fmla="*/ 844079 h 844079"/>
                <a:gd name="connsiteX7" fmla="*/ 241302 w 1829728"/>
                <a:gd name="connsiteY7" fmla="*/ 777511 h 844079"/>
                <a:gd name="connsiteX8" fmla="*/ 241013 w 1829728"/>
                <a:gd name="connsiteY8" fmla="*/ 230621 h 8440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16773 w 1868784"/>
                <a:gd name="connsiteY0" fmla="*/ 251658 h 865116"/>
                <a:gd name="connsiteX1" fmla="*/ 91110 w 1868784"/>
                <a:gd name="connsiteY1" fmla="*/ 18546 h 865116"/>
                <a:gd name="connsiteX2" fmla="*/ 1792271 w 1868784"/>
                <a:gd name="connsiteY2" fmla="*/ 40195 h 865116"/>
                <a:gd name="connsiteX3" fmla="*/ 1594737 w 1868784"/>
                <a:gd name="connsiteY3" fmla="*/ 243865 h 865116"/>
                <a:gd name="connsiteX4" fmla="*/ 1594737 w 1868784"/>
                <a:gd name="connsiteY4" fmla="*/ 798548 h 865116"/>
                <a:gd name="connsiteX5" fmla="*/ 1528169 w 1868784"/>
                <a:gd name="connsiteY5" fmla="*/ 865116 h 865116"/>
                <a:gd name="connsiteX6" fmla="*/ 283630 w 1868784"/>
                <a:gd name="connsiteY6" fmla="*/ 865116 h 865116"/>
                <a:gd name="connsiteX7" fmla="*/ 217062 w 1868784"/>
                <a:gd name="connsiteY7" fmla="*/ 798548 h 865116"/>
                <a:gd name="connsiteX8" fmla="*/ 216773 w 1868784"/>
                <a:gd name="connsiteY8" fmla="*/ 251658 h 865116"/>
                <a:gd name="connsiteX0" fmla="*/ 216773 w 1868784"/>
                <a:gd name="connsiteY0" fmla="*/ 274671 h 888129"/>
                <a:gd name="connsiteX1" fmla="*/ 91110 w 1868784"/>
                <a:gd name="connsiteY1" fmla="*/ 12984 h 888129"/>
                <a:gd name="connsiteX2" fmla="*/ 1792271 w 1868784"/>
                <a:gd name="connsiteY2" fmla="*/ 63208 h 888129"/>
                <a:gd name="connsiteX3" fmla="*/ 1594737 w 1868784"/>
                <a:gd name="connsiteY3" fmla="*/ 266878 h 888129"/>
                <a:gd name="connsiteX4" fmla="*/ 1594737 w 1868784"/>
                <a:gd name="connsiteY4" fmla="*/ 821561 h 888129"/>
                <a:gd name="connsiteX5" fmla="*/ 1528169 w 1868784"/>
                <a:gd name="connsiteY5" fmla="*/ 888129 h 888129"/>
                <a:gd name="connsiteX6" fmla="*/ 283630 w 1868784"/>
                <a:gd name="connsiteY6" fmla="*/ 888129 h 888129"/>
                <a:gd name="connsiteX7" fmla="*/ 217062 w 1868784"/>
                <a:gd name="connsiteY7" fmla="*/ 821561 h 888129"/>
                <a:gd name="connsiteX8" fmla="*/ 216773 w 1868784"/>
                <a:gd name="connsiteY8" fmla="*/ 274671 h 888129"/>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5874 w 1862327"/>
                <a:gd name="connsiteY0" fmla="*/ 289222 h 902680"/>
                <a:gd name="connsiteX1" fmla="*/ 90211 w 1862327"/>
                <a:gd name="connsiteY1" fmla="*/ 27535 h 902680"/>
                <a:gd name="connsiteX2" fmla="*/ 1785022 w 1862327"/>
                <a:gd name="connsiteY2" fmla="*/ 36484 h 902680"/>
                <a:gd name="connsiteX3" fmla="*/ 1593838 w 1862327"/>
                <a:gd name="connsiteY3" fmla="*/ 281429 h 902680"/>
                <a:gd name="connsiteX4" fmla="*/ 1593838 w 1862327"/>
                <a:gd name="connsiteY4" fmla="*/ 836112 h 902680"/>
                <a:gd name="connsiteX5" fmla="*/ 1527270 w 1862327"/>
                <a:gd name="connsiteY5" fmla="*/ 902680 h 902680"/>
                <a:gd name="connsiteX6" fmla="*/ 282731 w 1862327"/>
                <a:gd name="connsiteY6" fmla="*/ 902680 h 902680"/>
                <a:gd name="connsiteX7" fmla="*/ 216163 w 1862327"/>
                <a:gd name="connsiteY7" fmla="*/ 836112 h 902680"/>
                <a:gd name="connsiteX8" fmla="*/ 215874 w 1862327"/>
                <a:gd name="connsiteY8" fmla="*/ 289222 h 902680"/>
                <a:gd name="connsiteX0" fmla="*/ 218551 w 1865217"/>
                <a:gd name="connsiteY0" fmla="*/ 271689 h 885147"/>
                <a:gd name="connsiteX1" fmla="*/ 89713 w 1865217"/>
                <a:gd name="connsiteY1" fmla="*/ 44927 h 885147"/>
                <a:gd name="connsiteX2" fmla="*/ 1787699 w 1865217"/>
                <a:gd name="connsiteY2" fmla="*/ 18951 h 885147"/>
                <a:gd name="connsiteX3" fmla="*/ 1596515 w 1865217"/>
                <a:gd name="connsiteY3" fmla="*/ 263896 h 885147"/>
                <a:gd name="connsiteX4" fmla="*/ 1596515 w 1865217"/>
                <a:gd name="connsiteY4" fmla="*/ 818579 h 885147"/>
                <a:gd name="connsiteX5" fmla="*/ 1529947 w 1865217"/>
                <a:gd name="connsiteY5" fmla="*/ 885147 h 885147"/>
                <a:gd name="connsiteX6" fmla="*/ 285408 w 1865217"/>
                <a:gd name="connsiteY6" fmla="*/ 885147 h 885147"/>
                <a:gd name="connsiteX7" fmla="*/ 218840 w 1865217"/>
                <a:gd name="connsiteY7" fmla="*/ 818579 h 885147"/>
                <a:gd name="connsiteX8" fmla="*/ 218551 w 1865217"/>
                <a:gd name="connsiteY8" fmla="*/ 271689 h 885147"/>
                <a:gd name="connsiteX0" fmla="*/ 217882 w 1856244"/>
                <a:gd name="connsiteY0" fmla="*/ 253205 h 866663"/>
                <a:gd name="connsiteX1" fmla="*/ 89044 w 1856244"/>
                <a:gd name="connsiteY1" fmla="*/ 26443 h 866663"/>
                <a:gd name="connsiteX2" fmla="*/ 1777505 w 1856244"/>
                <a:gd name="connsiteY2" fmla="*/ 29042 h 866663"/>
                <a:gd name="connsiteX3" fmla="*/ 1595846 w 1856244"/>
                <a:gd name="connsiteY3" fmla="*/ 245412 h 866663"/>
                <a:gd name="connsiteX4" fmla="*/ 1595846 w 1856244"/>
                <a:gd name="connsiteY4" fmla="*/ 800095 h 866663"/>
                <a:gd name="connsiteX5" fmla="*/ 1529278 w 1856244"/>
                <a:gd name="connsiteY5" fmla="*/ 866663 h 866663"/>
                <a:gd name="connsiteX6" fmla="*/ 284739 w 1856244"/>
                <a:gd name="connsiteY6" fmla="*/ 866663 h 866663"/>
                <a:gd name="connsiteX7" fmla="*/ 218171 w 1856244"/>
                <a:gd name="connsiteY7" fmla="*/ 800095 h 866663"/>
                <a:gd name="connsiteX8" fmla="*/ 217882 w 1856244"/>
                <a:gd name="connsiteY8" fmla="*/ 253205 h 866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6244" h="866663">
                  <a:moveTo>
                    <a:pt x="217882" y="253205"/>
                  </a:moveTo>
                  <a:cubicBezTo>
                    <a:pt x="221345" y="-31786"/>
                    <a:pt x="-170893" y="63803"/>
                    <a:pt x="89044" y="26443"/>
                  </a:cubicBezTo>
                  <a:cubicBezTo>
                    <a:pt x="348981" y="-10917"/>
                    <a:pt x="1526371" y="-7453"/>
                    <a:pt x="1777505" y="29042"/>
                  </a:cubicBezTo>
                  <a:cubicBezTo>
                    <a:pt x="2028639" y="65537"/>
                    <a:pt x="1599021" y="-34961"/>
                    <a:pt x="1595846" y="245412"/>
                  </a:cubicBezTo>
                  <a:lnTo>
                    <a:pt x="1595846" y="800095"/>
                  </a:lnTo>
                  <a:cubicBezTo>
                    <a:pt x="1595846" y="836859"/>
                    <a:pt x="1566042" y="866663"/>
                    <a:pt x="1529278" y="866663"/>
                  </a:cubicBezTo>
                  <a:lnTo>
                    <a:pt x="284739" y="866663"/>
                  </a:lnTo>
                  <a:cubicBezTo>
                    <a:pt x="247975" y="866663"/>
                    <a:pt x="218171" y="836859"/>
                    <a:pt x="218171" y="800095"/>
                  </a:cubicBezTo>
                  <a:cubicBezTo>
                    <a:pt x="217016" y="590282"/>
                    <a:pt x="219037" y="463018"/>
                    <a:pt x="217882" y="253205"/>
                  </a:cubicBezTo>
                  <a:close/>
                </a:path>
              </a:pathLst>
            </a:custGeom>
            <a:gradFill>
              <a:gsLst>
                <a:gs pos="8000">
                  <a:schemeClr val="bg2"/>
                </a:gs>
                <a:gs pos="31000">
                  <a:schemeClr val="tx2"/>
                </a:gs>
              </a:gsLst>
              <a:lin ang="5400000" scaled="0"/>
            </a:gra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grpSp>
          <p:nvGrpSpPr>
            <p:cNvPr id="10" name="Group 9">
              <a:extLst>
                <a:ext uri="{FF2B5EF4-FFF2-40B4-BE49-F238E27FC236}">
                  <a16:creationId xmlns:a16="http://schemas.microsoft.com/office/drawing/2014/main" id="{5EC39D9C-6472-C04A-B9C6-3E3429006240}"/>
                </a:ext>
              </a:extLst>
            </p:cNvPr>
            <p:cNvGrpSpPr/>
            <p:nvPr/>
          </p:nvGrpSpPr>
          <p:grpSpPr>
            <a:xfrm>
              <a:off x="4407250" y="5787721"/>
              <a:ext cx="1283487" cy="383162"/>
              <a:chOff x="6421785" y="5373193"/>
              <a:chExt cx="1283487" cy="383162"/>
            </a:xfrm>
          </p:grpSpPr>
          <p:sp>
            <p:nvSpPr>
              <p:cNvPr id="11" name="Rounded Rectangle 10">
                <a:extLst>
                  <a:ext uri="{FF2B5EF4-FFF2-40B4-BE49-F238E27FC236}">
                    <a16:creationId xmlns:a16="http://schemas.microsoft.com/office/drawing/2014/main" id="{37E1ADB6-BB23-6D4D-8040-4316BC097570}"/>
                  </a:ext>
                </a:extLst>
              </p:cNvPr>
              <p:cNvSpPr/>
              <p:nvPr/>
            </p:nvSpPr>
            <p:spPr>
              <a:xfrm>
                <a:off x="6421785" y="5373193"/>
                <a:ext cx="1240161" cy="383162"/>
              </a:xfrm>
              <a:prstGeom prst="roundRect">
                <a:avLst>
                  <a:gd name="adj" fmla="val 12736"/>
                </a:avLst>
              </a:prstGeom>
              <a:solidFill>
                <a:schemeClr val="tx1">
                  <a:lumMod val="50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endParaRPr lang="en-US" sz="1200" dirty="0">
                  <a:solidFill>
                    <a:schemeClr val="bg1"/>
                  </a:solidFill>
                  <a:latin typeface="Source Sans Pro Light" charset="0"/>
                  <a:ea typeface="Source Sans Pro Light" charset="0"/>
                  <a:cs typeface="Source Sans Pro Light" charset="0"/>
                </a:endParaRPr>
              </a:p>
            </p:txBody>
          </p:sp>
          <p:sp>
            <p:nvSpPr>
              <p:cNvPr id="12" name="Rectangle 11">
                <a:extLst>
                  <a:ext uri="{FF2B5EF4-FFF2-40B4-BE49-F238E27FC236}">
                    <a16:creationId xmlns:a16="http://schemas.microsoft.com/office/drawing/2014/main" id="{C2EBA6D6-1870-0A40-82C8-AE16E98BB260}"/>
                  </a:ext>
                </a:extLst>
              </p:cNvPr>
              <p:cNvSpPr/>
              <p:nvPr/>
            </p:nvSpPr>
            <p:spPr>
              <a:xfrm>
                <a:off x="6756463" y="5425211"/>
                <a:ext cx="948809" cy="301407"/>
              </a:xfrm>
              <a:prstGeom prst="rect">
                <a:avLst/>
              </a:prstGeom>
              <a:effectLst/>
            </p:spPr>
            <p:txBody>
              <a:bodyPr wrap="square" lIns="0" rIns="0">
                <a:noAutofit/>
              </a:bodyPr>
              <a:lstStyle/>
              <a:p>
                <a:pPr algn="ctr" defTabSz="914400">
                  <a:lnSpc>
                    <a:spcPts val="1000"/>
                  </a:lnSpc>
                  <a:defRPr/>
                </a:pPr>
                <a:r>
                  <a:rPr lang="fr-FR" sz="1200" kern="0" dirty="0">
                    <a:solidFill>
                      <a:schemeClr val="bg1"/>
                    </a:solidFill>
                    <a:latin typeface="Source Sans Pro Light" charset="0"/>
                  </a:rPr>
                  <a:t>PROCESSOR </a:t>
                </a:r>
                <a:br>
                  <a:rPr lang="fr-FR" sz="1200" kern="0" dirty="0">
                    <a:solidFill>
                      <a:schemeClr val="bg1"/>
                    </a:solidFill>
                    <a:latin typeface="Source Sans Pro Light" charset="0"/>
                  </a:rPr>
                </a:br>
                <a:r>
                  <a:rPr lang="fr-FR" sz="1200" kern="0" dirty="0">
                    <a:solidFill>
                      <a:schemeClr val="bg1"/>
                    </a:solidFill>
                    <a:latin typeface="Source Sans Pro Light" charset="0"/>
                  </a:rPr>
                  <a:t>CORE</a:t>
                </a:r>
                <a:endParaRPr lang="en-US" sz="1200" kern="0" dirty="0">
                  <a:solidFill>
                    <a:schemeClr val="bg1"/>
                  </a:solidFill>
                  <a:latin typeface="Source Sans Pro Light" charset="0"/>
                </a:endParaRPr>
              </a:p>
            </p:txBody>
          </p:sp>
          <p:pic>
            <p:nvPicPr>
              <p:cNvPr id="13" name="Picture 12">
                <a:extLst>
                  <a:ext uri="{FF2B5EF4-FFF2-40B4-BE49-F238E27FC236}">
                    <a16:creationId xmlns:a16="http://schemas.microsoft.com/office/drawing/2014/main" id="{4E01D07F-57C8-964A-BCB8-53AEEACFAE78}"/>
                  </a:ext>
                </a:extLst>
              </p:cNvPr>
              <p:cNvPicPr>
                <a:picLocks noChangeAspect="1"/>
              </p:cNvPicPr>
              <p:nvPr/>
            </p:nvPicPr>
            <p:blipFill>
              <a:blip r:embed="rId2" cstate="print">
                <a:lum bright="10000"/>
                <a:extLst>
                  <a:ext uri="{28A0092B-C50C-407E-A947-70E740481C1C}">
                    <a14:useLocalDpi xmlns:a14="http://schemas.microsoft.com/office/drawing/2010/main" val="0"/>
                  </a:ext>
                </a:extLst>
              </a:blip>
              <a:stretch>
                <a:fillRect/>
              </a:stretch>
            </p:blipFill>
            <p:spPr>
              <a:xfrm>
                <a:off x="6482924" y="5411413"/>
                <a:ext cx="307244" cy="309712"/>
              </a:xfrm>
              <a:prstGeom prst="rect">
                <a:avLst/>
              </a:prstGeom>
            </p:spPr>
          </p:pic>
        </p:grpSp>
      </p:grpSp>
      <p:sp>
        <p:nvSpPr>
          <p:cNvPr id="14" name="Rounded Rectangle 13">
            <a:extLst>
              <a:ext uri="{FF2B5EF4-FFF2-40B4-BE49-F238E27FC236}">
                <a16:creationId xmlns:a16="http://schemas.microsoft.com/office/drawing/2014/main" id="{B8F79B32-E337-A947-8A2C-8501B0E0D7EE}"/>
              </a:ext>
            </a:extLst>
          </p:cNvPr>
          <p:cNvSpPr/>
          <p:nvPr/>
        </p:nvSpPr>
        <p:spPr>
          <a:xfrm>
            <a:off x="3858594" y="3577616"/>
            <a:ext cx="4445565" cy="1367846"/>
          </a:xfrm>
          <a:prstGeom prst="roundRect">
            <a:avLst>
              <a:gd name="adj" fmla="val 7139"/>
            </a:avLst>
          </a:prstGeom>
          <a:solidFill>
            <a:schemeClr val="bg2"/>
          </a:soli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sp>
        <p:nvSpPr>
          <p:cNvPr id="15" name="Rounded Rectangle 14">
            <a:extLst>
              <a:ext uri="{FF2B5EF4-FFF2-40B4-BE49-F238E27FC236}">
                <a16:creationId xmlns:a16="http://schemas.microsoft.com/office/drawing/2014/main" id="{70F38BA2-FEE1-0B4D-AAE5-39A694AFBE0E}"/>
              </a:ext>
            </a:extLst>
          </p:cNvPr>
          <p:cNvSpPr/>
          <p:nvPr/>
        </p:nvSpPr>
        <p:spPr>
          <a:xfrm>
            <a:off x="3976887" y="4523848"/>
            <a:ext cx="4236479" cy="306000"/>
          </a:xfrm>
          <a:prstGeom prst="roundRect">
            <a:avLst>
              <a:gd name="adj" fmla="val 19644"/>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90000" tIns="36000" bIns="36000" rtlCol="0" anchor="ctr">
            <a:noAutofit/>
          </a:bodyPr>
          <a:lstStyle/>
          <a:p>
            <a:r>
              <a:rPr lang="en-US" sz="1600" b="1" dirty="0">
                <a:solidFill>
                  <a:schemeClr val="bg1"/>
                </a:solidFill>
                <a:effectLst>
                  <a:outerShdw blurRad="76200" dist="38100" dir="5400000" algn="t" rotWithShape="0">
                    <a:prstClr val="black">
                      <a:alpha val="70000"/>
                    </a:prstClr>
                  </a:outerShdw>
                </a:effectLst>
                <a:latin typeface="Source Sans Pro" charset="0"/>
                <a:ea typeface="Source Sans Pro" charset="0"/>
                <a:cs typeface="Source Sans Pro" charset="0"/>
              </a:rPr>
              <a:t>RTOS/OS</a:t>
            </a:r>
          </a:p>
        </p:txBody>
      </p:sp>
      <p:sp>
        <p:nvSpPr>
          <p:cNvPr id="16" name="Rounded Rectangle 15">
            <a:extLst>
              <a:ext uri="{FF2B5EF4-FFF2-40B4-BE49-F238E27FC236}">
                <a16:creationId xmlns:a16="http://schemas.microsoft.com/office/drawing/2014/main" id="{94B69AB0-5C90-B24D-87C4-83F250AA65BB}"/>
              </a:ext>
            </a:extLst>
          </p:cNvPr>
          <p:cNvSpPr/>
          <p:nvPr/>
        </p:nvSpPr>
        <p:spPr>
          <a:xfrm>
            <a:off x="3976889" y="4148827"/>
            <a:ext cx="4236477" cy="306000"/>
          </a:xfrm>
          <a:prstGeom prst="roundRect">
            <a:avLst>
              <a:gd name="adj" fmla="val 18223"/>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r>
              <a:rPr lang="en-US" sz="1600" b="1" dirty="0">
                <a:solidFill>
                  <a:schemeClr val="bg1"/>
                </a:solidFill>
                <a:effectLst>
                  <a:outerShdw blurRad="76200" dist="38100" dir="5400000" algn="t" rotWithShape="0">
                    <a:prstClr val="black">
                      <a:alpha val="70000"/>
                    </a:prstClr>
                  </a:outerShdw>
                </a:effectLst>
                <a:latin typeface="Source Sans Pro" charset="0"/>
                <a:ea typeface="Source Sans Pro" charset="0"/>
              </a:rPr>
              <a:t>BSP</a:t>
            </a:r>
          </a:p>
        </p:txBody>
      </p:sp>
      <p:grpSp>
        <p:nvGrpSpPr>
          <p:cNvPr id="17" name="Group 16">
            <a:extLst>
              <a:ext uri="{FF2B5EF4-FFF2-40B4-BE49-F238E27FC236}">
                <a16:creationId xmlns:a16="http://schemas.microsoft.com/office/drawing/2014/main" id="{526299CB-A110-C54D-BDF8-96E344AF1C1F}"/>
              </a:ext>
            </a:extLst>
          </p:cNvPr>
          <p:cNvGrpSpPr/>
          <p:nvPr/>
        </p:nvGrpSpPr>
        <p:grpSpPr>
          <a:xfrm>
            <a:off x="3944387" y="3339259"/>
            <a:ext cx="1684403" cy="725924"/>
            <a:chOff x="3235766" y="3459308"/>
            <a:chExt cx="1684403" cy="725924"/>
          </a:xfrm>
        </p:grpSpPr>
        <p:sp>
          <p:nvSpPr>
            <p:cNvPr id="18" name="Rounded Rectangle 370">
              <a:extLst>
                <a:ext uri="{FF2B5EF4-FFF2-40B4-BE49-F238E27FC236}">
                  <a16:creationId xmlns:a16="http://schemas.microsoft.com/office/drawing/2014/main" id="{2E1FB874-03EC-C448-BFBA-8CD82A1D096B}"/>
                </a:ext>
              </a:extLst>
            </p:cNvPr>
            <p:cNvSpPr/>
            <p:nvPr/>
          </p:nvSpPr>
          <p:spPr>
            <a:xfrm>
              <a:off x="3235766" y="3459308"/>
              <a:ext cx="1684403" cy="725924"/>
            </a:xfrm>
            <a:custGeom>
              <a:avLst/>
              <a:gdLst>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665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4094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81139"/>
                <a:gd name="connsiteY0" fmla="*/ 388686 h 1084694"/>
                <a:gd name="connsiteX1" fmla="*/ 70032 w 1381139"/>
                <a:gd name="connsiteY1" fmla="*/ 0 h 1084694"/>
                <a:gd name="connsiteX2" fmla="*/ 1314571 w 1381139"/>
                <a:gd name="connsiteY2" fmla="*/ 0 h 1084694"/>
                <a:gd name="connsiteX3" fmla="*/ 1381139 w 1381139"/>
                <a:gd name="connsiteY3" fmla="*/ 409468 h 1084694"/>
                <a:gd name="connsiteX4" fmla="*/ 1381139 w 1381139"/>
                <a:gd name="connsiteY4" fmla="*/ 1018126 h 1084694"/>
                <a:gd name="connsiteX5" fmla="*/ 1314571 w 1381139"/>
                <a:gd name="connsiteY5" fmla="*/ 1084694 h 1084694"/>
                <a:gd name="connsiteX6" fmla="*/ 70032 w 1381139"/>
                <a:gd name="connsiteY6" fmla="*/ 1084694 h 1084694"/>
                <a:gd name="connsiteX7" fmla="*/ 3464 w 1381139"/>
                <a:gd name="connsiteY7" fmla="*/ 1018126 h 1084694"/>
                <a:gd name="connsiteX8" fmla="*/ 0 w 1381139"/>
                <a:gd name="connsiteY8" fmla="*/ 388686 h 1084694"/>
                <a:gd name="connsiteX0" fmla="*/ 0 w 3085063"/>
                <a:gd name="connsiteY0" fmla="*/ 388686 h 1084694"/>
                <a:gd name="connsiteX1" fmla="*/ 70032 w 3085063"/>
                <a:gd name="connsiteY1" fmla="*/ 0 h 1084694"/>
                <a:gd name="connsiteX2" fmla="*/ 3084489 w 3085063"/>
                <a:gd name="connsiteY2" fmla="*/ 256309 h 1084694"/>
                <a:gd name="connsiteX3" fmla="*/ 1381139 w 3085063"/>
                <a:gd name="connsiteY3" fmla="*/ 409468 h 1084694"/>
                <a:gd name="connsiteX4" fmla="*/ 1381139 w 3085063"/>
                <a:gd name="connsiteY4" fmla="*/ 1018126 h 1084694"/>
                <a:gd name="connsiteX5" fmla="*/ 1314571 w 3085063"/>
                <a:gd name="connsiteY5" fmla="*/ 1084694 h 1084694"/>
                <a:gd name="connsiteX6" fmla="*/ 70032 w 3085063"/>
                <a:gd name="connsiteY6" fmla="*/ 1084694 h 1084694"/>
                <a:gd name="connsiteX7" fmla="*/ 3464 w 3085063"/>
                <a:gd name="connsiteY7" fmla="*/ 1018126 h 1084694"/>
                <a:gd name="connsiteX8" fmla="*/ 0 w 3085063"/>
                <a:gd name="connsiteY8" fmla="*/ 388686 h 1084694"/>
                <a:gd name="connsiteX0" fmla="*/ 1150005 w 4235068"/>
                <a:gd name="connsiteY0" fmla="*/ 132377 h 828385"/>
                <a:gd name="connsiteX1" fmla="*/ 837 w 4235068"/>
                <a:gd name="connsiteY1" fmla="*/ 3463 h 828385"/>
                <a:gd name="connsiteX2" fmla="*/ 4234494 w 4235068"/>
                <a:gd name="connsiteY2" fmla="*/ 0 h 828385"/>
                <a:gd name="connsiteX3" fmla="*/ 2531144 w 4235068"/>
                <a:gd name="connsiteY3" fmla="*/ 153159 h 828385"/>
                <a:gd name="connsiteX4" fmla="*/ 2531144 w 4235068"/>
                <a:gd name="connsiteY4" fmla="*/ 761817 h 828385"/>
                <a:gd name="connsiteX5" fmla="*/ 2464576 w 4235068"/>
                <a:gd name="connsiteY5" fmla="*/ 828385 h 828385"/>
                <a:gd name="connsiteX6" fmla="*/ 1220037 w 4235068"/>
                <a:gd name="connsiteY6" fmla="*/ 828385 h 828385"/>
                <a:gd name="connsiteX7" fmla="*/ 1153469 w 4235068"/>
                <a:gd name="connsiteY7" fmla="*/ 761817 h 828385"/>
                <a:gd name="connsiteX8" fmla="*/ 1150005 w 4235068"/>
                <a:gd name="connsiteY8" fmla="*/ 132377 h 828385"/>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4 w 2930910"/>
                <a:gd name="connsiteY0" fmla="*/ 128914 h 824922"/>
                <a:gd name="connsiteX1" fmla="*/ 836 w 2930910"/>
                <a:gd name="connsiteY1" fmla="*/ 0 h 824922"/>
                <a:gd name="connsiteX2" fmla="*/ 2928702 w 2930910"/>
                <a:gd name="connsiteY2" fmla="*/ 1 h 824922"/>
                <a:gd name="connsiteX3" fmla="*/ 2531143 w 2930910"/>
                <a:gd name="connsiteY3" fmla="*/ 149696 h 824922"/>
                <a:gd name="connsiteX4" fmla="*/ 2531143 w 2930910"/>
                <a:gd name="connsiteY4" fmla="*/ 758354 h 824922"/>
                <a:gd name="connsiteX5" fmla="*/ 2464575 w 2930910"/>
                <a:gd name="connsiteY5" fmla="*/ 824922 h 824922"/>
                <a:gd name="connsiteX6" fmla="*/ 1220036 w 2930910"/>
                <a:gd name="connsiteY6" fmla="*/ 824922 h 824922"/>
                <a:gd name="connsiteX7" fmla="*/ 1153468 w 2930910"/>
                <a:gd name="connsiteY7" fmla="*/ 758354 h 824922"/>
                <a:gd name="connsiteX8" fmla="*/ 1150004 w 2930910"/>
                <a:gd name="connsiteY8" fmla="*/ 128914 h 824922"/>
                <a:gd name="connsiteX0" fmla="*/ 375627 w 2156533"/>
                <a:gd name="connsiteY0" fmla="*/ 128913 h 824921"/>
                <a:gd name="connsiteX1" fmla="*/ 2314 w 2156533"/>
                <a:gd name="connsiteY1" fmla="*/ 6926 h 824921"/>
                <a:gd name="connsiteX2" fmla="*/ 2154325 w 2156533"/>
                <a:gd name="connsiteY2" fmla="*/ 0 h 824921"/>
                <a:gd name="connsiteX3" fmla="*/ 1756766 w 2156533"/>
                <a:gd name="connsiteY3" fmla="*/ 149695 h 824921"/>
                <a:gd name="connsiteX4" fmla="*/ 1756766 w 2156533"/>
                <a:gd name="connsiteY4" fmla="*/ 758353 h 824921"/>
                <a:gd name="connsiteX5" fmla="*/ 1690198 w 2156533"/>
                <a:gd name="connsiteY5" fmla="*/ 824921 h 824921"/>
                <a:gd name="connsiteX6" fmla="*/ 445659 w 2156533"/>
                <a:gd name="connsiteY6" fmla="*/ 824921 h 824921"/>
                <a:gd name="connsiteX7" fmla="*/ 379091 w 2156533"/>
                <a:gd name="connsiteY7" fmla="*/ 758353 h 824921"/>
                <a:gd name="connsiteX8" fmla="*/ 375627 w 2156533"/>
                <a:gd name="connsiteY8" fmla="*/ 128913 h 824921"/>
                <a:gd name="connsiteX0" fmla="*/ 418185 w 2199091"/>
                <a:gd name="connsiteY0" fmla="*/ 128913 h 824921"/>
                <a:gd name="connsiteX1" fmla="*/ 44872 w 2199091"/>
                <a:gd name="connsiteY1" fmla="*/ 6926 h 824921"/>
                <a:gd name="connsiteX2" fmla="*/ 2196883 w 2199091"/>
                <a:gd name="connsiteY2" fmla="*/ 0 h 824921"/>
                <a:gd name="connsiteX3" fmla="*/ 1799324 w 2199091"/>
                <a:gd name="connsiteY3" fmla="*/ 149695 h 824921"/>
                <a:gd name="connsiteX4" fmla="*/ 1799324 w 2199091"/>
                <a:gd name="connsiteY4" fmla="*/ 758353 h 824921"/>
                <a:gd name="connsiteX5" fmla="*/ 1732756 w 2199091"/>
                <a:gd name="connsiteY5" fmla="*/ 824921 h 824921"/>
                <a:gd name="connsiteX6" fmla="*/ 488217 w 2199091"/>
                <a:gd name="connsiteY6" fmla="*/ 824921 h 824921"/>
                <a:gd name="connsiteX7" fmla="*/ 421649 w 2199091"/>
                <a:gd name="connsiteY7" fmla="*/ 758353 h 824921"/>
                <a:gd name="connsiteX8" fmla="*/ 418185 w 2199091"/>
                <a:gd name="connsiteY8" fmla="*/ 128913 h 824921"/>
                <a:gd name="connsiteX0" fmla="*/ 404178 w 2197426"/>
                <a:gd name="connsiteY0" fmla="*/ 129381 h 825389"/>
                <a:gd name="connsiteX1" fmla="*/ 30865 w 2197426"/>
                <a:gd name="connsiteY1" fmla="*/ 7394 h 825389"/>
                <a:gd name="connsiteX2" fmla="*/ 2182876 w 2197426"/>
                <a:gd name="connsiteY2" fmla="*/ 468 h 825389"/>
                <a:gd name="connsiteX3" fmla="*/ 1785317 w 2197426"/>
                <a:gd name="connsiteY3" fmla="*/ 150163 h 825389"/>
                <a:gd name="connsiteX4" fmla="*/ 1785317 w 2197426"/>
                <a:gd name="connsiteY4" fmla="*/ 758821 h 825389"/>
                <a:gd name="connsiteX5" fmla="*/ 1718749 w 2197426"/>
                <a:gd name="connsiteY5" fmla="*/ 825389 h 825389"/>
                <a:gd name="connsiteX6" fmla="*/ 474210 w 2197426"/>
                <a:gd name="connsiteY6" fmla="*/ 825389 h 825389"/>
                <a:gd name="connsiteX7" fmla="*/ 407642 w 2197426"/>
                <a:gd name="connsiteY7" fmla="*/ 758821 h 825389"/>
                <a:gd name="connsiteX8" fmla="*/ 404178 w 2197426"/>
                <a:gd name="connsiteY8" fmla="*/ 129381 h 825389"/>
                <a:gd name="connsiteX0" fmla="*/ 373313 w 2152011"/>
                <a:gd name="connsiteY0" fmla="*/ 129381 h 825389"/>
                <a:gd name="connsiteX1" fmla="*/ 0 w 2152011"/>
                <a:gd name="connsiteY1" fmla="*/ 7394 h 825389"/>
                <a:gd name="connsiteX2" fmla="*/ 2152011 w 2152011"/>
                <a:gd name="connsiteY2" fmla="*/ 468 h 825389"/>
                <a:gd name="connsiteX3" fmla="*/ 1754452 w 2152011"/>
                <a:gd name="connsiteY3" fmla="*/ 150163 h 825389"/>
                <a:gd name="connsiteX4" fmla="*/ 1754452 w 2152011"/>
                <a:gd name="connsiteY4" fmla="*/ 758821 h 825389"/>
                <a:gd name="connsiteX5" fmla="*/ 1687884 w 2152011"/>
                <a:gd name="connsiteY5" fmla="*/ 825389 h 825389"/>
                <a:gd name="connsiteX6" fmla="*/ 443345 w 2152011"/>
                <a:gd name="connsiteY6" fmla="*/ 825389 h 825389"/>
                <a:gd name="connsiteX7" fmla="*/ 376777 w 2152011"/>
                <a:gd name="connsiteY7" fmla="*/ 758821 h 825389"/>
                <a:gd name="connsiteX8" fmla="*/ 373313 w 2152011"/>
                <a:gd name="connsiteY8" fmla="*/ 129381 h 825389"/>
                <a:gd name="connsiteX0" fmla="*/ 436994 w 2018842"/>
                <a:gd name="connsiteY0" fmla="*/ 132057 h 828065"/>
                <a:gd name="connsiteX1" fmla="*/ 63681 w 2018842"/>
                <a:gd name="connsiteY1" fmla="*/ 10070 h 828065"/>
                <a:gd name="connsiteX2" fmla="*/ 2018842 w 2018842"/>
                <a:gd name="connsiteY2" fmla="*/ 6319 h 828065"/>
                <a:gd name="connsiteX3" fmla="*/ 1818133 w 2018842"/>
                <a:gd name="connsiteY3" fmla="*/ 152839 h 828065"/>
                <a:gd name="connsiteX4" fmla="*/ 1818133 w 2018842"/>
                <a:gd name="connsiteY4" fmla="*/ 761497 h 828065"/>
                <a:gd name="connsiteX5" fmla="*/ 1751565 w 2018842"/>
                <a:gd name="connsiteY5" fmla="*/ 828065 h 828065"/>
                <a:gd name="connsiteX6" fmla="*/ 507026 w 2018842"/>
                <a:gd name="connsiteY6" fmla="*/ 828065 h 828065"/>
                <a:gd name="connsiteX7" fmla="*/ 440458 w 2018842"/>
                <a:gd name="connsiteY7" fmla="*/ 761497 h 828065"/>
                <a:gd name="connsiteX8" fmla="*/ 436994 w 2018842"/>
                <a:gd name="connsiteY8" fmla="*/ 132057 h 828065"/>
                <a:gd name="connsiteX0" fmla="*/ 436994 w 2023402"/>
                <a:gd name="connsiteY0" fmla="*/ 131514 h 827522"/>
                <a:gd name="connsiteX1" fmla="*/ 63681 w 2023402"/>
                <a:gd name="connsiteY1" fmla="*/ 9527 h 827522"/>
                <a:gd name="connsiteX2" fmla="*/ 2018842 w 2023402"/>
                <a:gd name="connsiteY2" fmla="*/ 5776 h 827522"/>
                <a:gd name="connsiteX3" fmla="*/ 1818133 w 2023402"/>
                <a:gd name="connsiteY3" fmla="*/ 152296 h 827522"/>
                <a:gd name="connsiteX4" fmla="*/ 1818133 w 2023402"/>
                <a:gd name="connsiteY4" fmla="*/ 760954 h 827522"/>
                <a:gd name="connsiteX5" fmla="*/ 1751565 w 2023402"/>
                <a:gd name="connsiteY5" fmla="*/ 827522 h 827522"/>
                <a:gd name="connsiteX6" fmla="*/ 507026 w 2023402"/>
                <a:gd name="connsiteY6" fmla="*/ 827522 h 827522"/>
                <a:gd name="connsiteX7" fmla="*/ 440458 w 2023402"/>
                <a:gd name="connsiteY7" fmla="*/ 760954 h 827522"/>
                <a:gd name="connsiteX8" fmla="*/ 436994 w 2023402"/>
                <a:gd name="connsiteY8" fmla="*/ 131514 h 827522"/>
                <a:gd name="connsiteX0" fmla="*/ 260186 w 1921406"/>
                <a:gd name="connsiteY0" fmla="*/ 144219 h 840227"/>
                <a:gd name="connsiteX1" fmla="*/ 83723 w 1921406"/>
                <a:gd name="connsiteY1" fmla="*/ 15882 h 840227"/>
                <a:gd name="connsiteX2" fmla="*/ 1842034 w 1921406"/>
                <a:gd name="connsiteY2" fmla="*/ 18481 h 840227"/>
                <a:gd name="connsiteX3" fmla="*/ 1641325 w 1921406"/>
                <a:gd name="connsiteY3" fmla="*/ 165001 h 840227"/>
                <a:gd name="connsiteX4" fmla="*/ 1641325 w 1921406"/>
                <a:gd name="connsiteY4" fmla="*/ 773659 h 840227"/>
                <a:gd name="connsiteX5" fmla="*/ 1574757 w 1921406"/>
                <a:gd name="connsiteY5" fmla="*/ 840227 h 840227"/>
                <a:gd name="connsiteX6" fmla="*/ 330218 w 1921406"/>
                <a:gd name="connsiteY6" fmla="*/ 840227 h 840227"/>
                <a:gd name="connsiteX7" fmla="*/ 263650 w 1921406"/>
                <a:gd name="connsiteY7" fmla="*/ 773659 h 840227"/>
                <a:gd name="connsiteX8" fmla="*/ 260186 w 1921406"/>
                <a:gd name="connsiteY8" fmla="*/ 144219 h 840227"/>
                <a:gd name="connsiteX0" fmla="*/ 184184 w 1845404"/>
                <a:gd name="connsiteY0" fmla="*/ 137193 h 833201"/>
                <a:gd name="connsiteX1" fmla="*/ 7721 w 1845404"/>
                <a:gd name="connsiteY1" fmla="*/ 8856 h 833201"/>
                <a:gd name="connsiteX2" fmla="*/ 1766032 w 1845404"/>
                <a:gd name="connsiteY2" fmla="*/ 11455 h 833201"/>
                <a:gd name="connsiteX3" fmla="*/ 1565323 w 1845404"/>
                <a:gd name="connsiteY3" fmla="*/ 157975 h 833201"/>
                <a:gd name="connsiteX4" fmla="*/ 1565323 w 1845404"/>
                <a:gd name="connsiteY4" fmla="*/ 766633 h 833201"/>
                <a:gd name="connsiteX5" fmla="*/ 1498755 w 1845404"/>
                <a:gd name="connsiteY5" fmla="*/ 833201 h 833201"/>
                <a:gd name="connsiteX6" fmla="*/ 254216 w 1845404"/>
                <a:gd name="connsiteY6" fmla="*/ 833201 h 833201"/>
                <a:gd name="connsiteX7" fmla="*/ 187648 w 1845404"/>
                <a:gd name="connsiteY7" fmla="*/ 766633 h 833201"/>
                <a:gd name="connsiteX8" fmla="*/ 184184 w 1845404"/>
                <a:gd name="connsiteY8" fmla="*/ 137193 h 833201"/>
                <a:gd name="connsiteX0" fmla="*/ 254154 w 1839241"/>
                <a:gd name="connsiteY0" fmla="*/ 147999 h 844007"/>
                <a:gd name="connsiteX1" fmla="*/ 77691 w 1839241"/>
                <a:gd name="connsiteY1" fmla="*/ 19662 h 844007"/>
                <a:gd name="connsiteX2" fmla="*/ 1747102 w 1839241"/>
                <a:gd name="connsiteY2" fmla="*/ 15911 h 844007"/>
                <a:gd name="connsiteX3" fmla="*/ 1635293 w 1839241"/>
                <a:gd name="connsiteY3" fmla="*/ 168781 h 844007"/>
                <a:gd name="connsiteX4" fmla="*/ 1635293 w 1839241"/>
                <a:gd name="connsiteY4" fmla="*/ 777439 h 844007"/>
                <a:gd name="connsiteX5" fmla="*/ 1568725 w 1839241"/>
                <a:gd name="connsiteY5" fmla="*/ 844007 h 844007"/>
                <a:gd name="connsiteX6" fmla="*/ 324186 w 1839241"/>
                <a:gd name="connsiteY6" fmla="*/ 844007 h 844007"/>
                <a:gd name="connsiteX7" fmla="*/ 257618 w 1839241"/>
                <a:gd name="connsiteY7" fmla="*/ 777439 h 844007"/>
                <a:gd name="connsiteX8" fmla="*/ 254154 w 1839241"/>
                <a:gd name="connsiteY8" fmla="*/ 147999 h 844007"/>
                <a:gd name="connsiteX0" fmla="*/ 254154 w 1752323"/>
                <a:gd name="connsiteY0" fmla="*/ 139925 h 835933"/>
                <a:gd name="connsiteX1" fmla="*/ 77691 w 1752323"/>
                <a:gd name="connsiteY1" fmla="*/ 11588 h 835933"/>
                <a:gd name="connsiteX2" fmla="*/ 1747102 w 1752323"/>
                <a:gd name="connsiteY2" fmla="*/ 7837 h 835933"/>
                <a:gd name="connsiteX3" fmla="*/ 1635293 w 1752323"/>
                <a:gd name="connsiteY3" fmla="*/ 160707 h 835933"/>
                <a:gd name="connsiteX4" fmla="*/ 1635293 w 1752323"/>
                <a:gd name="connsiteY4" fmla="*/ 769365 h 835933"/>
                <a:gd name="connsiteX5" fmla="*/ 1568725 w 1752323"/>
                <a:gd name="connsiteY5" fmla="*/ 835933 h 835933"/>
                <a:gd name="connsiteX6" fmla="*/ 324186 w 1752323"/>
                <a:gd name="connsiteY6" fmla="*/ 835933 h 835933"/>
                <a:gd name="connsiteX7" fmla="*/ 257618 w 1752323"/>
                <a:gd name="connsiteY7" fmla="*/ 769365 h 835933"/>
                <a:gd name="connsiteX8" fmla="*/ 254154 w 1752323"/>
                <a:gd name="connsiteY8" fmla="*/ 139925 h 835933"/>
                <a:gd name="connsiteX0" fmla="*/ 256302 w 1786136"/>
                <a:gd name="connsiteY0" fmla="*/ 138666 h 834674"/>
                <a:gd name="connsiteX1" fmla="*/ 79839 w 1786136"/>
                <a:gd name="connsiteY1" fmla="*/ 10329 h 834674"/>
                <a:gd name="connsiteX2" fmla="*/ 1781000 w 1786136"/>
                <a:gd name="connsiteY2" fmla="*/ 9753 h 834674"/>
                <a:gd name="connsiteX3" fmla="*/ 1637441 w 1786136"/>
                <a:gd name="connsiteY3" fmla="*/ 159448 h 834674"/>
                <a:gd name="connsiteX4" fmla="*/ 1637441 w 1786136"/>
                <a:gd name="connsiteY4" fmla="*/ 768106 h 834674"/>
                <a:gd name="connsiteX5" fmla="*/ 1570873 w 1786136"/>
                <a:gd name="connsiteY5" fmla="*/ 834674 h 834674"/>
                <a:gd name="connsiteX6" fmla="*/ 326334 w 1786136"/>
                <a:gd name="connsiteY6" fmla="*/ 834674 h 834674"/>
                <a:gd name="connsiteX7" fmla="*/ 259766 w 1786136"/>
                <a:gd name="connsiteY7" fmla="*/ 768106 h 834674"/>
                <a:gd name="connsiteX8" fmla="*/ 256302 w 1786136"/>
                <a:gd name="connsiteY8" fmla="*/ 138666 h 834674"/>
                <a:gd name="connsiteX0" fmla="*/ 181625 w 1710512"/>
                <a:gd name="connsiteY0" fmla="*/ 130557 h 826565"/>
                <a:gd name="connsiteX1" fmla="*/ 5162 w 1710512"/>
                <a:gd name="connsiteY1" fmla="*/ 2220 h 826565"/>
                <a:gd name="connsiteX2" fmla="*/ 1706323 w 1710512"/>
                <a:gd name="connsiteY2" fmla="*/ 1644 h 826565"/>
                <a:gd name="connsiteX3" fmla="*/ 1562764 w 1710512"/>
                <a:gd name="connsiteY3" fmla="*/ 151339 h 826565"/>
                <a:gd name="connsiteX4" fmla="*/ 1562764 w 1710512"/>
                <a:gd name="connsiteY4" fmla="*/ 759997 h 826565"/>
                <a:gd name="connsiteX5" fmla="*/ 1496196 w 1710512"/>
                <a:gd name="connsiteY5" fmla="*/ 826565 h 826565"/>
                <a:gd name="connsiteX6" fmla="*/ 251657 w 1710512"/>
                <a:gd name="connsiteY6" fmla="*/ 826565 h 826565"/>
                <a:gd name="connsiteX7" fmla="*/ 185089 w 1710512"/>
                <a:gd name="connsiteY7" fmla="*/ 759997 h 826565"/>
                <a:gd name="connsiteX8" fmla="*/ 181625 w 1710512"/>
                <a:gd name="connsiteY8" fmla="*/ 130557 h 826565"/>
                <a:gd name="connsiteX0" fmla="*/ 157442 w 1767509"/>
                <a:gd name="connsiteY0" fmla="*/ 139313 h 835321"/>
                <a:gd name="connsiteX1" fmla="*/ 6379 w 1767509"/>
                <a:gd name="connsiteY1" fmla="*/ 14151 h 835321"/>
                <a:gd name="connsiteX2" fmla="*/ 1682140 w 1767509"/>
                <a:gd name="connsiteY2" fmla="*/ 10400 h 835321"/>
                <a:gd name="connsiteX3" fmla="*/ 1538581 w 1767509"/>
                <a:gd name="connsiteY3" fmla="*/ 160095 h 835321"/>
                <a:gd name="connsiteX4" fmla="*/ 1538581 w 1767509"/>
                <a:gd name="connsiteY4" fmla="*/ 768753 h 835321"/>
                <a:gd name="connsiteX5" fmla="*/ 1472013 w 1767509"/>
                <a:gd name="connsiteY5" fmla="*/ 835321 h 835321"/>
                <a:gd name="connsiteX6" fmla="*/ 227474 w 1767509"/>
                <a:gd name="connsiteY6" fmla="*/ 835321 h 835321"/>
                <a:gd name="connsiteX7" fmla="*/ 160906 w 1767509"/>
                <a:gd name="connsiteY7" fmla="*/ 768753 h 835321"/>
                <a:gd name="connsiteX8" fmla="*/ 157442 w 1767509"/>
                <a:gd name="connsiteY8" fmla="*/ 139313 h 835321"/>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4777 w 1684351"/>
                <a:gd name="connsiteY0" fmla="*/ 131536 h 827544"/>
                <a:gd name="connsiteX1" fmla="*/ 3714 w 1684351"/>
                <a:gd name="connsiteY1" fmla="*/ 6374 h 827544"/>
                <a:gd name="connsiteX2" fmla="*/ 1679475 w 1684351"/>
                <a:gd name="connsiteY2" fmla="*/ 2623 h 827544"/>
                <a:gd name="connsiteX3" fmla="*/ 1535916 w 1684351"/>
                <a:gd name="connsiteY3" fmla="*/ 152318 h 827544"/>
                <a:gd name="connsiteX4" fmla="*/ 1535916 w 1684351"/>
                <a:gd name="connsiteY4" fmla="*/ 760976 h 827544"/>
                <a:gd name="connsiteX5" fmla="*/ 1469348 w 1684351"/>
                <a:gd name="connsiteY5" fmla="*/ 827544 h 827544"/>
                <a:gd name="connsiteX6" fmla="*/ 224809 w 1684351"/>
                <a:gd name="connsiteY6" fmla="*/ 827544 h 827544"/>
                <a:gd name="connsiteX7" fmla="*/ 158241 w 1684351"/>
                <a:gd name="connsiteY7" fmla="*/ 760976 h 827544"/>
                <a:gd name="connsiteX8" fmla="*/ 154777 w 1684351"/>
                <a:gd name="connsiteY8" fmla="*/ 131536 h 827544"/>
                <a:gd name="connsiteX0" fmla="*/ 236936 w 1786555"/>
                <a:gd name="connsiteY0" fmla="*/ 135949 h 831957"/>
                <a:gd name="connsiteX1" fmla="*/ 85873 w 1786555"/>
                <a:gd name="connsiteY1" fmla="*/ 10787 h 831957"/>
                <a:gd name="connsiteX2" fmla="*/ 1780684 w 1786555"/>
                <a:gd name="connsiteY2" fmla="*/ 10211 h 831957"/>
                <a:gd name="connsiteX3" fmla="*/ 1618075 w 1786555"/>
                <a:gd name="connsiteY3" fmla="*/ 156731 h 831957"/>
                <a:gd name="connsiteX4" fmla="*/ 1618075 w 1786555"/>
                <a:gd name="connsiteY4" fmla="*/ 765389 h 831957"/>
                <a:gd name="connsiteX5" fmla="*/ 1551507 w 1786555"/>
                <a:gd name="connsiteY5" fmla="*/ 831957 h 831957"/>
                <a:gd name="connsiteX6" fmla="*/ 306968 w 1786555"/>
                <a:gd name="connsiteY6" fmla="*/ 831957 h 831957"/>
                <a:gd name="connsiteX7" fmla="*/ 240400 w 1786555"/>
                <a:gd name="connsiteY7" fmla="*/ 765389 h 831957"/>
                <a:gd name="connsiteX8" fmla="*/ 236936 w 1786555"/>
                <a:gd name="connsiteY8" fmla="*/ 135949 h 831957"/>
                <a:gd name="connsiteX0" fmla="*/ 157046 w 1705555"/>
                <a:gd name="connsiteY0" fmla="*/ 128377 h 824385"/>
                <a:gd name="connsiteX1" fmla="*/ 5983 w 1705555"/>
                <a:gd name="connsiteY1" fmla="*/ 3215 h 824385"/>
                <a:gd name="connsiteX2" fmla="*/ 1700794 w 1705555"/>
                <a:gd name="connsiteY2" fmla="*/ 2639 h 824385"/>
                <a:gd name="connsiteX3" fmla="*/ 1538185 w 1705555"/>
                <a:gd name="connsiteY3" fmla="*/ 149159 h 824385"/>
                <a:gd name="connsiteX4" fmla="*/ 1538185 w 1705555"/>
                <a:gd name="connsiteY4" fmla="*/ 757817 h 824385"/>
                <a:gd name="connsiteX5" fmla="*/ 1471617 w 1705555"/>
                <a:gd name="connsiteY5" fmla="*/ 824385 h 824385"/>
                <a:gd name="connsiteX6" fmla="*/ 227078 w 1705555"/>
                <a:gd name="connsiteY6" fmla="*/ 824385 h 824385"/>
                <a:gd name="connsiteX7" fmla="*/ 160510 w 1705555"/>
                <a:gd name="connsiteY7" fmla="*/ 757817 h 824385"/>
                <a:gd name="connsiteX8" fmla="*/ 157046 w 1705555"/>
                <a:gd name="connsiteY8" fmla="*/ 128377 h 824385"/>
                <a:gd name="connsiteX0" fmla="*/ 158360 w 1784749"/>
                <a:gd name="connsiteY0" fmla="*/ 140824 h 836832"/>
                <a:gd name="connsiteX1" fmla="*/ 7297 w 1784749"/>
                <a:gd name="connsiteY1" fmla="*/ 15662 h 836832"/>
                <a:gd name="connsiteX2" fmla="*/ 1702108 w 1784749"/>
                <a:gd name="connsiteY2" fmla="*/ 15086 h 836832"/>
                <a:gd name="connsiteX3" fmla="*/ 1539499 w 1784749"/>
                <a:gd name="connsiteY3" fmla="*/ 215581 h 836832"/>
                <a:gd name="connsiteX4" fmla="*/ 1539499 w 1784749"/>
                <a:gd name="connsiteY4" fmla="*/ 770264 h 836832"/>
                <a:gd name="connsiteX5" fmla="*/ 1472931 w 1784749"/>
                <a:gd name="connsiteY5" fmla="*/ 836832 h 836832"/>
                <a:gd name="connsiteX6" fmla="*/ 228392 w 1784749"/>
                <a:gd name="connsiteY6" fmla="*/ 836832 h 836832"/>
                <a:gd name="connsiteX7" fmla="*/ 161824 w 1784749"/>
                <a:gd name="connsiteY7" fmla="*/ 770264 h 836832"/>
                <a:gd name="connsiteX8" fmla="*/ 158360 w 1784749"/>
                <a:gd name="connsiteY8" fmla="*/ 140824 h 836832"/>
                <a:gd name="connsiteX0" fmla="*/ 239426 w 1862640"/>
                <a:gd name="connsiteY0" fmla="*/ 233513 h 846971"/>
                <a:gd name="connsiteX1" fmla="*/ 85188 w 1862640"/>
                <a:gd name="connsiteY1" fmla="*/ 25801 h 846971"/>
                <a:gd name="connsiteX2" fmla="*/ 1779999 w 1862640"/>
                <a:gd name="connsiteY2" fmla="*/ 25225 h 846971"/>
                <a:gd name="connsiteX3" fmla="*/ 1617390 w 1862640"/>
                <a:gd name="connsiteY3" fmla="*/ 225720 h 846971"/>
                <a:gd name="connsiteX4" fmla="*/ 1617390 w 1862640"/>
                <a:gd name="connsiteY4" fmla="*/ 780403 h 846971"/>
                <a:gd name="connsiteX5" fmla="*/ 1550822 w 1862640"/>
                <a:gd name="connsiteY5" fmla="*/ 846971 h 846971"/>
                <a:gd name="connsiteX6" fmla="*/ 306283 w 1862640"/>
                <a:gd name="connsiteY6" fmla="*/ 846971 h 846971"/>
                <a:gd name="connsiteX7" fmla="*/ 239715 w 1862640"/>
                <a:gd name="connsiteY7" fmla="*/ 780403 h 846971"/>
                <a:gd name="connsiteX8" fmla="*/ 239426 w 1862640"/>
                <a:gd name="connsiteY8" fmla="*/ 233513 h 846971"/>
                <a:gd name="connsiteX0" fmla="*/ 238598 w 1861812"/>
                <a:gd name="connsiteY0" fmla="*/ 233513 h 846971"/>
                <a:gd name="connsiteX1" fmla="*/ 84360 w 1861812"/>
                <a:gd name="connsiteY1" fmla="*/ 25801 h 846971"/>
                <a:gd name="connsiteX2" fmla="*/ 1779171 w 1861812"/>
                <a:gd name="connsiteY2" fmla="*/ 25225 h 846971"/>
                <a:gd name="connsiteX3" fmla="*/ 1616562 w 1861812"/>
                <a:gd name="connsiteY3" fmla="*/ 225720 h 846971"/>
                <a:gd name="connsiteX4" fmla="*/ 1616562 w 1861812"/>
                <a:gd name="connsiteY4" fmla="*/ 780403 h 846971"/>
                <a:gd name="connsiteX5" fmla="*/ 1549994 w 1861812"/>
                <a:gd name="connsiteY5" fmla="*/ 846971 h 846971"/>
                <a:gd name="connsiteX6" fmla="*/ 305455 w 1861812"/>
                <a:gd name="connsiteY6" fmla="*/ 846971 h 846971"/>
                <a:gd name="connsiteX7" fmla="*/ 238887 w 1861812"/>
                <a:gd name="connsiteY7" fmla="*/ 780403 h 846971"/>
                <a:gd name="connsiteX8" fmla="*/ 238598 w 1861812"/>
                <a:gd name="connsiteY8" fmla="*/ 233513 h 846971"/>
                <a:gd name="connsiteX0" fmla="*/ 238598 w 1862214"/>
                <a:gd name="connsiteY0" fmla="*/ 233513 h 846971"/>
                <a:gd name="connsiteX1" fmla="*/ 84360 w 1862214"/>
                <a:gd name="connsiteY1" fmla="*/ 25801 h 846971"/>
                <a:gd name="connsiteX2" fmla="*/ 1779171 w 1862214"/>
                <a:gd name="connsiteY2" fmla="*/ 25225 h 846971"/>
                <a:gd name="connsiteX3" fmla="*/ 1616562 w 1862214"/>
                <a:gd name="connsiteY3" fmla="*/ 225720 h 846971"/>
                <a:gd name="connsiteX4" fmla="*/ 1616562 w 1862214"/>
                <a:gd name="connsiteY4" fmla="*/ 780403 h 846971"/>
                <a:gd name="connsiteX5" fmla="*/ 1549994 w 1862214"/>
                <a:gd name="connsiteY5" fmla="*/ 846971 h 846971"/>
                <a:gd name="connsiteX6" fmla="*/ 305455 w 1862214"/>
                <a:gd name="connsiteY6" fmla="*/ 846971 h 846971"/>
                <a:gd name="connsiteX7" fmla="*/ 238887 w 1862214"/>
                <a:gd name="connsiteY7" fmla="*/ 780403 h 846971"/>
                <a:gd name="connsiteX8" fmla="*/ 238598 w 1862214"/>
                <a:gd name="connsiteY8" fmla="*/ 233513 h 846971"/>
                <a:gd name="connsiteX0" fmla="*/ 238160 w 1856323"/>
                <a:gd name="connsiteY0" fmla="*/ 248080 h 861538"/>
                <a:gd name="connsiteX1" fmla="*/ 83922 w 1856323"/>
                <a:gd name="connsiteY1" fmla="*/ 40368 h 861538"/>
                <a:gd name="connsiteX2" fmla="*/ 1772383 w 1856323"/>
                <a:gd name="connsiteY2" fmla="*/ 17567 h 861538"/>
                <a:gd name="connsiteX3" fmla="*/ 1616124 w 1856323"/>
                <a:gd name="connsiteY3" fmla="*/ 240287 h 861538"/>
                <a:gd name="connsiteX4" fmla="*/ 1616124 w 1856323"/>
                <a:gd name="connsiteY4" fmla="*/ 794970 h 861538"/>
                <a:gd name="connsiteX5" fmla="*/ 1549556 w 1856323"/>
                <a:gd name="connsiteY5" fmla="*/ 861538 h 861538"/>
                <a:gd name="connsiteX6" fmla="*/ 305017 w 1856323"/>
                <a:gd name="connsiteY6" fmla="*/ 861538 h 861538"/>
                <a:gd name="connsiteX7" fmla="*/ 238449 w 1856323"/>
                <a:gd name="connsiteY7" fmla="*/ 794970 h 861538"/>
                <a:gd name="connsiteX8" fmla="*/ 238160 w 1856323"/>
                <a:gd name="connsiteY8" fmla="*/ 248080 h 861538"/>
                <a:gd name="connsiteX0" fmla="*/ 238160 w 1785863"/>
                <a:gd name="connsiteY0" fmla="*/ 242493 h 855951"/>
                <a:gd name="connsiteX1" fmla="*/ 83922 w 1785863"/>
                <a:gd name="connsiteY1" fmla="*/ 34781 h 855951"/>
                <a:gd name="connsiteX2" fmla="*/ 1772383 w 1785863"/>
                <a:gd name="connsiteY2" fmla="*/ 11980 h 855951"/>
                <a:gd name="connsiteX3" fmla="*/ 1616124 w 1785863"/>
                <a:gd name="connsiteY3" fmla="*/ 234700 h 855951"/>
                <a:gd name="connsiteX4" fmla="*/ 1616124 w 1785863"/>
                <a:gd name="connsiteY4" fmla="*/ 789383 h 855951"/>
                <a:gd name="connsiteX5" fmla="*/ 1549556 w 1785863"/>
                <a:gd name="connsiteY5" fmla="*/ 855951 h 855951"/>
                <a:gd name="connsiteX6" fmla="*/ 305017 w 1785863"/>
                <a:gd name="connsiteY6" fmla="*/ 855951 h 855951"/>
                <a:gd name="connsiteX7" fmla="*/ 238449 w 1785863"/>
                <a:gd name="connsiteY7" fmla="*/ 789383 h 855951"/>
                <a:gd name="connsiteX8" fmla="*/ 238160 w 1785863"/>
                <a:gd name="connsiteY8" fmla="*/ 242493 h 855951"/>
                <a:gd name="connsiteX0" fmla="*/ 239914 w 1812854"/>
                <a:gd name="connsiteY0" fmla="*/ 232326 h 845784"/>
                <a:gd name="connsiteX1" fmla="*/ 85676 w 1812854"/>
                <a:gd name="connsiteY1" fmla="*/ 24614 h 845784"/>
                <a:gd name="connsiteX2" fmla="*/ 1799537 w 1812854"/>
                <a:gd name="connsiteY2" fmla="*/ 17688 h 845784"/>
                <a:gd name="connsiteX3" fmla="*/ 1617878 w 1812854"/>
                <a:gd name="connsiteY3" fmla="*/ 224533 h 845784"/>
                <a:gd name="connsiteX4" fmla="*/ 1617878 w 1812854"/>
                <a:gd name="connsiteY4" fmla="*/ 779216 h 845784"/>
                <a:gd name="connsiteX5" fmla="*/ 1551310 w 1812854"/>
                <a:gd name="connsiteY5" fmla="*/ 845784 h 845784"/>
                <a:gd name="connsiteX6" fmla="*/ 306771 w 1812854"/>
                <a:gd name="connsiteY6" fmla="*/ 845784 h 845784"/>
                <a:gd name="connsiteX7" fmla="*/ 240203 w 1812854"/>
                <a:gd name="connsiteY7" fmla="*/ 779216 h 845784"/>
                <a:gd name="connsiteX8" fmla="*/ 239914 w 1812854"/>
                <a:gd name="connsiteY8" fmla="*/ 232326 h 845784"/>
                <a:gd name="connsiteX0" fmla="*/ 241013 w 1829728"/>
                <a:gd name="connsiteY0" fmla="*/ 230621 h 844079"/>
                <a:gd name="connsiteX1" fmla="*/ 86775 w 1829728"/>
                <a:gd name="connsiteY1" fmla="*/ 22909 h 844079"/>
                <a:gd name="connsiteX2" fmla="*/ 1816511 w 1829728"/>
                <a:gd name="connsiteY2" fmla="*/ 19158 h 844079"/>
                <a:gd name="connsiteX3" fmla="*/ 1618977 w 1829728"/>
                <a:gd name="connsiteY3" fmla="*/ 222828 h 844079"/>
                <a:gd name="connsiteX4" fmla="*/ 1618977 w 1829728"/>
                <a:gd name="connsiteY4" fmla="*/ 777511 h 844079"/>
                <a:gd name="connsiteX5" fmla="*/ 1552409 w 1829728"/>
                <a:gd name="connsiteY5" fmla="*/ 844079 h 844079"/>
                <a:gd name="connsiteX6" fmla="*/ 307870 w 1829728"/>
                <a:gd name="connsiteY6" fmla="*/ 844079 h 844079"/>
                <a:gd name="connsiteX7" fmla="*/ 241302 w 1829728"/>
                <a:gd name="connsiteY7" fmla="*/ 777511 h 844079"/>
                <a:gd name="connsiteX8" fmla="*/ 241013 w 1829728"/>
                <a:gd name="connsiteY8" fmla="*/ 230621 h 8440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16773 w 1868784"/>
                <a:gd name="connsiteY0" fmla="*/ 251658 h 865116"/>
                <a:gd name="connsiteX1" fmla="*/ 91110 w 1868784"/>
                <a:gd name="connsiteY1" fmla="*/ 18546 h 865116"/>
                <a:gd name="connsiteX2" fmla="*/ 1792271 w 1868784"/>
                <a:gd name="connsiteY2" fmla="*/ 40195 h 865116"/>
                <a:gd name="connsiteX3" fmla="*/ 1594737 w 1868784"/>
                <a:gd name="connsiteY3" fmla="*/ 243865 h 865116"/>
                <a:gd name="connsiteX4" fmla="*/ 1594737 w 1868784"/>
                <a:gd name="connsiteY4" fmla="*/ 798548 h 865116"/>
                <a:gd name="connsiteX5" fmla="*/ 1528169 w 1868784"/>
                <a:gd name="connsiteY5" fmla="*/ 865116 h 865116"/>
                <a:gd name="connsiteX6" fmla="*/ 283630 w 1868784"/>
                <a:gd name="connsiteY6" fmla="*/ 865116 h 865116"/>
                <a:gd name="connsiteX7" fmla="*/ 217062 w 1868784"/>
                <a:gd name="connsiteY7" fmla="*/ 798548 h 865116"/>
                <a:gd name="connsiteX8" fmla="*/ 216773 w 1868784"/>
                <a:gd name="connsiteY8" fmla="*/ 251658 h 865116"/>
                <a:gd name="connsiteX0" fmla="*/ 216773 w 1868784"/>
                <a:gd name="connsiteY0" fmla="*/ 274671 h 888129"/>
                <a:gd name="connsiteX1" fmla="*/ 91110 w 1868784"/>
                <a:gd name="connsiteY1" fmla="*/ 12984 h 888129"/>
                <a:gd name="connsiteX2" fmla="*/ 1792271 w 1868784"/>
                <a:gd name="connsiteY2" fmla="*/ 63208 h 888129"/>
                <a:gd name="connsiteX3" fmla="*/ 1594737 w 1868784"/>
                <a:gd name="connsiteY3" fmla="*/ 266878 h 888129"/>
                <a:gd name="connsiteX4" fmla="*/ 1594737 w 1868784"/>
                <a:gd name="connsiteY4" fmla="*/ 821561 h 888129"/>
                <a:gd name="connsiteX5" fmla="*/ 1528169 w 1868784"/>
                <a:gd name="connsiteY5" fmla="*/ 888129 h 888129"/>
                <a:gd name="connsiteX6" fmla="*/ 283630 w 1868784"/>
                <a:gd name="connsiteY6" fmla="*/ 888129 h 888129"/>
                <a:gd name="connsiteX7" fmla="*/ 217062 w 1868784"/>
                <a:gd name="connsiteY7" fmla="*/ 821561 h 888129"/>
                <a:gd name="connsiteX8" fmla="*/ 216773 w 1868784"/>
                <a:gd name="connsiteY8" fmla="*/ 274671 h 888129"/>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5874 w 1862327"/>
                <a:gd name="connsiteY0" fmla="*/ 289222 h 902680"/>
                <a:gd name="connsiteX1" fmla="*/ 90211 w 1862327"/>
                <a:gd name="connsiteY1" fmla="*/ 27535 h 902680"/>
                <a:gd name="connsiteX2" fmla="*/ 1785022 w 1862327"/>
                <a:gd name="connsiteY2" fmla="*/ 36484 h 902680"/>
                <a:gd name="connsiteX3" fmla="*/ 1593838 w 1862327"/>
                <a:gd name="connsiteY3" fmla="*/ 281429 h 902680"/>
                <a:gd name="connsiteX4" fmla="*/ 1593838 w 1862327"/>
                <a:gd name="connsiteY4" fmla="*/ 836112 h 902680"/>
                <a:gd name="connsiteX5" fmla="*/ 1527270 w 1862327"/>
                <a:gd name="connsiteY5" fmla="*/ 902680 h 902680"/>
                <a:gd name="connsiteX6" fmla="*/ 282731 w 1862327"/>
                <a:gd name="connsiteY6" fmla="*/ 902680 h 902680"/>
                <a:gd name="connsiteX7" fmla="*/ 216163 w 1862327"/>
                <a:gd name="connsiteY7" fmla="*/ 836112 h 902680"/>
                <a:gd name="connsiteX8" fmla="*/ 215874 w 1862327"/>
                <a:gd name="connsiteY8" fmla="*/ 289222 h 902680"/>
                <a:gd name="connsiteX0" fmla="*/ 218551 w 1865217"/>
                <a:gd name="connsiteY0" fmla="*/ 271689 h 885147"/>
                <a:gd name="connsiteX1" fmla="*/ 89713 w 1865217"/>
                <a:gd name="connsiteY1" fmla="*/ 44927 h 885147"/>
                <a:gd name="connsiteX2" fmla="*/ 1787699 w 1865217"/>
                <a:gd name="connsiteY2" fmla="*/ 18951 h 885147"/>
                <a:gd name="connsiteX3" fmla="*/ 1596515 w 1865217"/>
                <a:gd name="connsiteY3" fmla="*/ 263896 h 885147"/>
                <a:gd name="connsiteX4" fmla="*/ 1596515 w 1865217"/>
                <a:gd name="connsiteY4" fmla="*/ 818579 h 885147"/>
                <a:gd name="connsiteX5" fmla="*/ 1529947 w 1865217"/>
                <a:gd name="connsiteY5" fmla="*/ 885147 h 885147"/>
                <a:gd name="connsiteX6" fmla="*/ 285408 w 1865217"/>
                <a:gd name="connsiteY6" fmla="*/ 885147 h 885147"/>
                <a:gd name="connsiteX7" fmla="*/ 218840 w 1865217"/>
                <a:gd name="connsiteY7" fmla="*/ 818579 h 885147"/>
                <a:gd name="connsiteX8" fmla="*/ 218551 w 1865217"/>
                <a:gd name="connsiteY8" fmla="*/ 271689 h 885147"/>
                <a:gd name="connsiteX0" fmla="*/ 217882 w 1856244"/>
                <a:gd name="connsiteY0" fmla="*/ 253205 h 866663"/>
                <a:gd name="connsiteX1" fmla="*/ 89044 w 1856244"/>
                <a:gd name="connsiteY1" fmla="*/ 26443 h 866663"/>
                <a:gd name="connsiteX2" fmla="*/ 1777505 w 1856244"/>
                <a:gd name="connsiteY2" fmla="*/ 29042 h 866663"/>
                <a:gd name="connsiteX3" fmla="*/ 1595846 w 1856244"/>
                <a:gd name="connsiteY3" fmla="*/ 245412 h 866663"/>
                <a:gd name="connsiteX4" fmla="*/ 1595846 w 1856244"/>
                <a:gd name="connsiteY4" fmla="*/ 800095 h 866663"/>
                <a:gd name="connsiteX5" fmla="*/ 1529278 w 1856244"/>
                <a:gd name="connsiteY5" fmla="*/ 866663 h 866663"/>
                <a:gd name="connsiteX6" fmla="*/ 284739 w 1856244"/>
                <a:gd name="connsiteY6" fmla="*/ 866663 h 866663"/>
                <a:gd name="connsiteX7" fmla="*/ 218171 w 1856244"/>
                <a:gd name="connsiteY7" fmla="*/ 800095 h 866663"/>
                <a:gd name="connsiteX8" fmla="*/ 217882 w 1856244"/>
                <a:gd name="connsiteY8" fmla="*/ 253205 h 866663"/>
                <a:gd name="connsiteX0" fmla="*/ 147782 w 1780363"/>
                <a:gd name="connsiteY0" fmla="*/ 253205 h 866663"/>
                <a:gd name="connsiteX1" fmla="*/ 104669 w 1780363"/>
                <a:gd name="connsiteY1" fmla="*/ 26443 h 866663"/>
                <a:gd name="connsiteX2" fmla="*/ 1707405 w 1780363"/>
                <a:gd name="connsiteY2" fmla="*/ 29042 h 866663"/>
                <a:gd name="connsiteX3" fmla="*/ 1525746 w 1780363"/>
                <a:gd name="connsiteY3" fmla="*/ 245412 h 866663"/>
                <a:gd name="connsiteX4" fmla="*/ 1525746 w 1780363"/>
                <a:gd name="connsiteY4" fmla="*/ 800095 h 866663"/>
                <a:gd name="connsiteX5" fmla="*/ 1459178 w 1780363"/>
                <a:gd name="connsiteY5" fmla="*/ 866663 h 866663"/>
                <a:gd name="connsiteX6" fmla="*/ 214639 w 1780363"/>
                <a:gd name="connsiteY6" fmla="*/ 866663 h 866663"/>
                <a:gd name="connsiteX7" fmla="*/ 148071 w 1780363"/>
                <a:gd name="connsiteY7" fmla="*/ 800095 h 866663"/>
                <a:gd name="connsiteX8" fmla="*/ 147782 w 1780363"/>
                <a:gd name="connsiteY8" fmla="*/ 253205 h 866663"/>
                <a:gd name="connsiteX0" fmla="*/ 142912 w 1718560"/>
                <a:gd name="connsiteY0" fmla="*/ 250562 h 864020"/>
                <a:gd name="connsiteX1" fmla="*/ 99799 w 1718560"/>
                <a:gd name="connsiteY1" fmla="*/ 23800 h 864020"/>
                <a:gd name="connsiteX2" fmla="*/ 1636205 w 1718560"/>
                <a:gd name="connsiteY2" fmla="*/ 31562 h 864020"/>
                <a:gd name="connsiteX3" fmla="*/ 1520876 w 1718560"/>
                <a:gd name="connsiteY3" fmla="*/ 242769 h 864020"/>
                <a:gd name="connsiteX4" fmla="*/ 1520876 w 1718560"/>
                <a:gd name="connsiteY4" fmla="*/ 797452 h 864020"/>
                <a:gd name="connsiteX5" fmla="*/ 1454308 w 1718560"/>
                <a:gd name="connsiteY5" fmla="*/ 864020 h 864020"/>
                <a:gd name="connsiteX6" fmla="*/ 209769 w 1718560"/>
                <a:gd name="connsiteY6" fmla="*/ 864020 h 864020"/>
                <a:gd name="connsiteX7" fmla="*/ 143201 w 1718560"/>
                <a:gd name="connsiteY7" fmla="*/ 797452 h 864020"/>
                <a:gd name="connsiteX8" fmla="*/ 142912 w 1718560"/>
                <a:gd name="connsiteY8" fmla="*/ 250562 h 864020"/>
                <a:gd name="connsiteX0" fmla="*/ 140131 w 1684403"/>
                <a:gd name="connsiteY0" fmla="*/ 248148 h 861606"/>
                <a:gd name="connsiteX1" fmla="*/ 97018 w 1684403"/>
                <a:gd name="connsiteY1" fmla="*/ 21386 h 861606"/>
                <a:gd name="connsiteX2" fmla="*/ 1595521 w 1684403"/>
                <a:gd name="connsiteY2" fmla="*/ 34311 h 861606"/>
                <a:gd name="connsiteX3" fmla="*/ 1518095 w 1684403"/>
                <a:gd name="connsiteY3" fmla="*/ 240355 h 861606"/>
                <a:gd name="connsiteX4" fmla="*/ 1518095 w 1684403"/>
                <a:gd name="connsiteY4" fmla="*/ 795038 h 861606"/>
                <a:gd name="connsiteX5" fmla="*/ 1451527 w 1684403"/>
                <a:gd name="connsiteY5" fmla="*/ 861606 h 861606"/>
                <a:gd name="connsiteX6" fmla="*/ 206988 w 1684403"/>
                <a:gd name="connsiteY6" fmla="*/ 861606 h 861606"/>
                <a:gd name="connsiteX7" fmla="*/ 140420 w 1684403"/>
                <a:gd name="connsiteY7" fmla="*/ 795038 h 861606"/>
                <a:gd name="connsiteX8" fmla="*/ 140131 w 1684403"/>
                <a:gd name="connsiteY8" fmla="*/ 248148 h 861606"/>
                <a:gd name="connsiteX0" fmla="*/ 140131 w 1684403"/>
                <a:gd name="connsiteY0" fmla="*/ 262476 h 875934"/>
                <a:gd name="connsiteX1" fmla="*/ 97018 w 1684403"/>
                <a:gd name="connsiteY1" fmla="*/ 35714 h 875934"/>
                <a:gd name="connsiteX2" fmla="*/ 1595521 w 1684403"/>
                <a:gd name="connsiteY2" fmla="*/ 22825 h 875934"/>
                <a:gd name="connsiteX3" fmla="*/ 1518095 w 1684403"/>
                <a:gd name="connsiteY3" fmla="*/ 254683 h 875934"/>
                <a:gd name="connsiteX4" fmla="*/ 1518095 w 1684403"/>
                <a:gd name="connsiteY4" fmla="*/ 809366 h 875934"/>
                <a:gd name="connsiteX5" fmla="*/ 1451527 w 1684403"/>
                <a:gd name="connsiteY5" fmla="*/ 875934 h 875934"/>
                <a:gd name="connsiteX6" fmla="*/ 206988 w 1684403"/>
                <a:gd name="connsiteY6" fmla="*/ 875934 h 875934"/>
                <a:gd name="connsiteX7" fmla="*/ 140420 w 1684403"/>
                <a:gd name="connsiteY7" fmla="*/ 809366 h 875934"/>
                <a:gd name="connsiteX8" fmla="*/ 140131 w 1684403"/>
                <a:gd name="connsiteY8" fmla="*/ 262476 h 875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4403" h="875934">
                  <a:moveTo>
                    <a:pt x="140131" y="262476"/>
                  </a:moveTo>
                  <a:cubicBezTo>
                    <a:pt x="143594" y="-22515"/>
                    <a:pt x="-145547" y="75656"/>
                    <a:pt x="97018" y="35714"/>
                  </a:cubicBezTo>
                  <a:cubicBezTo>
                    <a:pt x="339583" y="-4228"/>
                    <a:pt x="1358675" y="-13670"/>
                    <a:pt x="1595521" y="22825"/>
                  </a:cubicBezTo>
                  <a:cubicBezTo>
                    <a:pt x="1832367" y="59320"/>
                    <a:pt x="1521270" y="-25690"/>
                    <a:pt x="1518095" y="254683"/>
                  </a:cubicBezTo>
                  <a:lnTo>
                    <a:pt x="1518095" y="809366"/>
                  </a:lnTo>
                  <a:cubicBezTo>
                    <a:pt x="1518095" y="846130"/>
                    <a:pt x="1488291" y="875934"/>
                    <a:pt x="1451527" y="875934"/>
                  </a:cubicBezTo>
                  <a:lnTo>
                    <a:pt x="206988" y="875934"/>
                  </a:lnTo>
                  <a:cubicBezTo>
                    <a:pt x="170224" y="875934"/>
                    <a:pt x="140420" y="846130"/>
                    <a:pt x="140420" y="809366"/>
                  </a:cubicBezTo>
                  <a:cubicBezTo>
                    <a:pt x="139265" y="599553"/>
                    <a:pt x="141286" y="472289"/>
                    <a:pt x="140131" y="262476"/>
                  </a:cubicBezTo>
                  <a:close/>
                </a:path>
              </a:pathLst>
            </a:custGeom>
            <a:gradFill>
              <a:gsLst>
                <a:gs pos="0">
                  <a:schemeClr val="accent1"/>
                </a:gs>
                <a:gs pos="96000">
                  <a:schemeClr val="tx2"/>
                </a:gs>
              </a:gsLst>
              <a:lin ang="5400000" scaled="0"/>
            </a:gra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grpSp>
          <p:nvGrpSpPr>
            <p:cNvPr id="19" name="Group 18">
              <a:extLst>
                <a:ext uri="{FF2B5EF4-FFF2-40B4-BE49-F238E27FC236}">
                  <a16:creationId xmlns:a16="http://schemas.microsoft.com/office/drawing/2014/main" id="{B274EFA6-9B42-5440-AF5B-359CF9E65901}"/>
                </a:ext>
              </a:extLst>
            </p:cNvPr>
            <p:cNvGrpSpPr/>
            <p:nvPr/>
          </p:nvGrpSpPr>
          <p:grpSpPr>
            <a:xfrm>
              <a:off x="3457782" y="3761592"/>
              <a:ext cx="1222852" cy="359571"/>
              <a:chOff x="3671478" y="3950247"/>
              <a:chExt cx="1376425" cy="404729"/>
            </a:xfrm>
          </p:grpSpPr>
          <p:sp>
            <p:nvSpPr>
              <p:cNvPr id="20" name="Rounded Rectangle 19">
                <a:extLst>
                  <a:ext uri="{FF2B5EF4-FFF2-40B4-BE49-F238E27FC236}">
                    <a16:creationId xmlns:a16="http://schemas.microsoft.com/office/drawing/2014/main" id="{D046CDF5-B514-CA4E-8504-E436F806B938}"/>
                  </a:ext>
                </a:extLst>
              </p:cNvPr>
              <p:cNvSpPr/>
              <p:nvPr/>
            </p:nvSpPr>
            <p:spPr>
              <a:xfrm>
                <a:off x="3671478" y="3950247"/>
                <a:ext cx="1376425" cy="404729"/>
              </a:xfrm>
              <a:prstGeom prst="roundRect">
                <a:avLst>
                  <a:gd name="adj" fmla="val 12736"/>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endParaRPr lang="en-US" sz="1200" dirty="0">
                  <a:solidFill>
                    <a:schemeClr val="bg1"/>
                  </a:solidFill>
                  <a:latin typeface="Source Sans Pro Light" charset="0"/>
                  <a:ea typeface="Source Sans Pro Light" charset="0"/>
                  <a:cs typeface="Source Sans Pro Light" charset="0"/>
                </a:endParaRPr>
              </a:p>
            </p:txBody>
          </p:sp>
          <p:grpSp>
            <p:nvGrpSpPr>
              <p:cNvPr id="21" name="Group 20">
                <a:extLst>
                  <a:ext uri="{FF2B5EF4-FFF2-40B4-BE49-F238E27FC236}">
                    <a16:creationId xmlns:a16="http://schemas.microsoft.com/office/drawing/2014/main" id="{985BF61E-F2F3-0C4D-809B-EF1E436A8054}"/>
                  </a:ext>
                </a:extLst>
              </p:cNvPr>
              <p:cNvGrpSpPr/>
              <p:nvPr/>
            </p:nvGrpSpPr>
            <p:grpSpPr>
              <a:xfrm>
                <a:off x="3783349" y="3990167"/>
                <a:ext cx="1230087" cy="352081"/>
                <a:chOff x="3783349" y="3990167"/>
                <a:chExt cx="1230087" cy="352081"/>
              </a:xfrm>
            </p:grpSpPr>
            <p:pic>
              <p:nvPicPr>
                <p:cNvPr id="22" name="Picture 21">
                  <a:extLst>
                    <a:ext uri="{FF2B5EF4-FFF2-40B4-BE49-F238E27FC236}">
                      <a16:creationId xmlns:a16="http://schemas.microsoft.com/office/drawing/2014/main" id="{30A4E1B0-8052-744A-AA21-F5E88AF4F65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12963" y="3992064"/>
                  <a:ext cx="900473" cy="350184"/>
                </a:xfrm>
                <a:prstGeom prst="rect">
                  <a:avLst/>
                </a:prstGeom>
              </p:spPr>
            </p:pic>
            <p:pic>
              <p:nvPicPr>
                <p:cNvPr id="23" name="Picture 22">
                  <a:extLst>
                    <a:ext uri="{FF2B5EF4-FFF2-40B4-BE49-F238E27FC236}">
                      <a16:creationId xmlns:a16="http://schemas.microsoft.com/office/drawing/2014/main" id="{9D8603F9-7AB8-BF43-94F5-7709429BE34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83349" y="3990167"/>
                  <a:ext cx="322073" cy="324658"/>
                </a:xfrm>
                <a:prstGeom prst="rect">
                  <a:avLst/>
                </a:prstGeom>
              </p:spPr>
            </p:pic>
          </p:grpSp>
        </p:grpSp>
      </p:grpSp>
      <p:sp>
        <p:nvSpPr>
          <p:cNvPr id="24" name="Rounded Rectangle 23">
            <a:extLst>
              <a:ext uri="{FF2B5EF4-FFF2-40B4-BE49-F238E27FC236}">
                <a16:creationId xmlns:a16="http://schemas.microsoft.com/office/drawing/2014/main" id="{9BC58F33-9A79-7647-8348-AB37D1ED666F}"/>
              </a:ext>
            </a:extLst>
          </p:cNvPr>
          <p:cNvSpPr/>
          <p:nvPr/>
        </p:nvSpPr>
        <p:spPr>
          <a:xfrm>
            <a:off x="3869930" y="1818091"/>
            <a:ext cx="4434230" cy="1552011"/>
          </a:xfrm>
          <a:prstGeom prst="roundRect">
            <a:avLst>
              <a:gd name="adj" fmla="val 3799"/>
            </a:avLst>
          </a:prstGeom>
          <a:solidFill>
            <a:schemeClr val="accent1"/>
          </a:solidFill>
          <a:ln w="12700">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lnSpc>
                <a:spcPts val="1600"/>
              </a:lnSpc>
              <a:spcBef>
                <a:spcPts val="100"/>
              </a:spcBef>
              <a:spcAft>
                <a:spcPts val="100"/>
              </a:spcAft>
            </a:pPr>
            <a:endParaRPr lang="en-US" sz="1600" dirty="0">
              <a:solidFill>
                <a:schemeClr val="bg1"/>
              </a:solidFill>
              <a:effectLst>
                <a:outerShdw blurRad="50800" dist="38100" dir="5400000" algn="t" rotWithShape="0">
                  <a:prstClr val="black">
                    <a:alpha val="40000"/>
                  </a:prstClr>
                </a:outerShdw>
              </a:effectLst>
              <a:latin typeface="Source Sans Pro" charset="0"/>
              <a:ea typeface="Source Sans Pro" charset="0"/>
            </a:endParaRPr>
          </a:p>
        </p:txBody>
      </p:sp>
      <p:sp>
        <p:nvSpPr>
          <p:cNvPr id="25" name="Rounded Rectangle 24">
            <a:extLst>
              <a:ext uri="{FF2B5EF4-FFF2-40B4-BE49-F238E27FC236}">
                <a16:creationId xmlns:a16="http://schemas.microsoft.com/office/drawing/2014/main" id="{4F103699-8CF4-F04E-9FD8-A2E530AA7A44}"/>
              </a:ext>
            </a:extLst>
          </p:cNvPr>
          <p:cNvSpPr/>
          <p:nvPr/>
        </p:nvSpPr>
        <p:spPr>
          <a:xfrm>
            <a:off x="3977107" y="2821518"/>
            <a:ext cx="4236261" cy="445873"/>
          </a:xfrm>
          <a:prstGeom prst="roundRect">
            <a:avLst>
              <a:gd name="adj" fmla="val 10443"/>
            </a:avLst>
          </a:prstGeom>
          <a:solidFill>
            <a:schemeClr val="accent1">
              <a:lumMod val="75000"/>
            </a:schemeClr>
          </a:solidFill>
          <a:ln w="12700">
            <a:noFill/>
          </a:ln>
          <a:effectLst>
            <a:innerShdw blurRad="114300">
              <a:prstClr val="black">
                <a:alpha val="49000"/>
              </a:prstClr>
            </a:innerShdw>
          </a:effectLst>
        </p:spPr>
        <p:style>
          <a:lnRef idx="2">
            <a:schemeClr val="dk1"/>
          </a:lnRef>
          <a:fillRef idx="1">
            <a:schemeClr val="lt1"/>
          </a:fillRef>
          <a:effectRef idx="0">
            <a:schemeClr val="dk1"/>
          </a:effectRef>
          <a:fontRef idx="minor">
            <a:schemeClr val="dk1"/>
          </a:fontRef>
        </p:style>
        <p:txBody>
          <a:bodyPr wrap="square" lIns="108000" tIns="36000" bIns="0" rtlCol="0" anchor="ctr">
            <a:noAutofit/>
          </a:bodyPr>
          <a:lstStyle/>
          <a:p>
            <a:pPr lvl="0">
              <a:lnSpc>
                <a:spcPts val="1400"/>
              </a:lnSpc>
            </a:pPr>
            <a:r>
              <a:rPr lang="en-US" sz="1600" b="1" dirty="0">
                <a:solidFill>
                  <a:schemeClr val="bg1"/>
                </a:solidFill>
                <a:latin typeface="Source Sans Pro" charset="0"/>
                <a:ea typeface="Source Sans Pro" charset="0"/>
                <a:cs typeface="Source Sans Pro" charset="0"/>
              </a:rPr>
              <a:t>FOUNDATION </a:t>
            </a:r>
            <a:br>
              <a:rPr lang="en-US" sz="1600" b="1" dirty="0">
                <a:solidFill>
                  <a:schemeClr val="bg1"/>
                </a:solidFill>
                <a:latin typeface="Source Sans Pro" charset="0"/>
                <a:ea typeface="Source Sans Pro" charset="0"/>
                <a:cs typeface="Source Sans Pro" charset="0"/>
              </a:rPr>
            </a:br>
            <a:r>
              <a:rPr lang="en-US" sz="1600" b="1" dirty="0">
                <a:solidFill>
                  <a:schemeClr val="bg1"/>
                </a:solidFill>
                <a:latin typeface="Source Sans Pro" charset="0"/>
                <a:ea typeface="Source Sans Pro" charset="0"/>
                <a:cs typeface="Source Sans Pro" charset="0"/>
              </a:rPr>
              <a:t>LIBRARIES </a:t>
            </a:r>
          </a:p>
        </p:txBody>
      </p:sp>
      <p:sp>
        <p:nvSpPr>
          <p:cNvPr id="26" name="Rounded Rectangle 25">
            <a:extLst>
              <a:ext uri="{FF2B5EF4-FFF2-40B4-BE49-F238E27FC236}">
                <a16:creationId xmlns:a16="http://schemas.microsoft.com/office/drawing/2014/main" id="{50E5510D-358F-9F42-A720-A6696D86B52E}"/>
              </a:ext>
            </a:extLst>
          </p:cNvPr>
          <p:cNvSpPr/>
          <p:nvPr/>
        </p:nvSpPr>
        <p:spPr>
          <a:xfrm>
            <a:off x="3977108" y="2380441"/>
            <a:ext cx="4236259" cy="387367"/>
          </a:xfrm>
          <a:prstGeom prst="roundRect">
            <a:avLst>
              <a:gd name="adj" fmla="val 10601"/>
            </a:avLst>
          </a:prstGeom>
          <a:solidFill>
            <a:schemeClr val="accent1">
              <a:lumMod val="75000"/>
            </a:schemeClr>
          </a:solidFill>
          <a:ln w="12700">
            <a:noFill/>
          </a:ln>
          <a:effectLst>
            <a:innerShdw blurRad="114300">
              <a:prstClr val="black">
                <a:alpha val="49000"/>
              </a:prstClr>
            </a:innerShdw>
          </a:effectLst>
        </p:spPr>
        <p:style>
          <a:lnRef idx="2">
            <a:schemeClr val="dk1"/>
          </a:lnRef>
          <a:fillRef idx="1">
            <a:schemeClr val="lt1"/>
          </a:fillRef>
          <a:effectRef idx="0">
            <a:schemeClr val="dk1"/>
          </a:effectRef>
          <a:fontRef idx="minor">
            <a:schemeClr val="dk1"/>
          </a:fontRef>
        </p:style>
        <p:txBody>
          <a:bodyPr wrap="square" lIns="108000" tIns="0" bIns="0" rtlCol="0" anchor="ctr">
            <a:noAutofit/>
          </a:bodyPr>
          <a:lstStyle/>
          <a:p>
            <a:pPr lvl="0"/>
            <a:r>
              <a:rPr lang="en-US" sz="1600" b="1" dirty="0">
                <a:solidFill>
                  <a:schemeClr val="bg1"/>
                </a:solidFill>
                <a:latin typeface="Source Sans Pro" charset="0"/>
                <a:ea typeface="Source Sans Pro" charset="0"/>
                <a:cs typeface="Source Sans Pro" charset="0"/>
              </a:rPr>
              <a:t>ADD-ON LIBRARIES</a:t>
            </a:r>
          </a:p>
        </p:txBody>
      </p:sp>
      <p:pic>
        <p:nvPicPr>
          <p:cNvPr id="27" name="Picture 26">
            <a:extLst>
              <a:ext uri="{FF2B5EF4-FFF2-40B4-BE49-F238E27FC236}">
                <a16:creationId xmlns:a16="http://schemas.microsoft.com/office/drawing/2014/main" id="{FAB68817-1727-E14B-8341-25C675C96B88}"/>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3944387" y="1937780"/>
            <a:ext cx="1982135" cy="334761"/>
          </a:xfrm>
          <a:prstGeom prst="rect">
            <a:avLst/>
          </a:prstGeom>
        </p:spPr>
      </p:pic>
      <p:sp>
        <p:nvSpPr>
          <p:cNvPr id="28" name="Rounded Rectangle 27">
            <a:extLst>
              <a:ext uri="{FF2B5EF4-FFF2-40B4-BE49-F238E27FC236}">
                <a16:creationId xmlns:a16="http://schemas.microsoft.com/office/drawing/2014/main" id="{03CACB4B-51E8-0749-9340-40E24818686B}"/>
              </a:ext>
            </a:extLst>
          </p:cNvPr>
          <p:cNvSpPr/>
          <p:nvPr/>
        </p:nvSpPr>
        <p:spPr>
          <a:xfrm>
            <a:off x="5601460" y="3642177"/>
            <a:ext cx="2611907" cy="288974"/>
          </a:xfrm>
          <a:prstGeom prst="roundRect">
            <a:avLst>
              <a:gd name="adj" fmla="val 13128"/>
            </a:avLst>
          </a:prstGeom>
          <a:solidFill>
            <a:schemeClr val="accent1"/>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36000" rtlCol="0" anchor="ctr">
            <a:noAutofit/>
          </a:bodyPr>
          <a:lstStyle/>
          <a:p>
            <a:pPr algn="ctr">
              <a:lnSpc>
                <a:spcPts val="1000"/>
              </a:lnSpc>
            </a:pPr>
            <a:r>
              <a:rPr lang="en-US" sz="1200" dirty="0">
                <a:solidFill>
                  <a:schemeClr val="bg1"/>
                </a:solidFill>
                <a:latin typeface="Source Sans Pro Light" charset="0"/>
                <a:ea typeface="Source Sans Pro Light" charset="0"/>
                <a:cs typeface="Source Sans Pro Light" charset="0"/>
              </a:rPr>
              <a:t>Graphical Engine</a:t>
            </a:r>
          </a:p>
        </p:txBody>
      </p:sp>
      <p:cxnSp>
        <p:nvCxnSpPr>
          <p:cNvPr id="29" name="Straight Connector 28">
            <a:extLst>
              <a:ext uri="{FF2B5EF4-FFF2-40B4-BE49-F238E27FC236}">
                <a16:creationId xmlns:a16="http://schemas.microsoft.com/office/drawing/2014/main" id="{18FE8AAC-D28F-8C4B-92F4-8FFF81A0F0AF}"/>
              </a:ext>
            </a:extLst>
          </p:cNvPr>
          <p:cNvCxnSpPr>
            <a:cxnSpLocks/>
          </p:cNvCxnSpPr>
          <p:nvPr/>
        </p:nvCxnSpPr>
        <p:spPr>
          <a:xfrm>
            <a:off x="5628790" y="4043242"/>
            <a:ext cx="2551073" cy="0"/>
          </a:xfrm>
          <a:prstGeom prst="line">
            <a:avLst/>
          </a:prstGeom>
          <a:ln w="38100"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12176BD1-BD30-A44F-9CAF-928FE6EBB79F}"/>
              </a:ext>
            </a:extLst>
          </p:cNvPr>
          <p:cNvSpPr/>
          <p:nvPr/>
        </p:nvSpPr>
        <p:spPr>
          <a:xfrm>
            <a:off x="6939712" y="5623326"/>
            <a:ext cx="1263935" cy="213954"/>
          </a:xfrm>
          <a:prstGeom prst="rect">
            <a:avLst/>
          </a:prstGeom>
          <a:noFill/>
          <a:effectLst/>
        </p:spPr>
        <p:txBody>
          <a:bodyPr wrap="square" lIns="0" rIns="0">
            <a:noAutofit/>
          </a:bodyPr>
          <a:lstStyle/>
          <a:p>
            <a:pPr algn="r">
              <a:lnSpc>
                <a:spcPts val="1300"/>
              </a:lnSpc>
            </a:pPr>
            <a:r>
              <a:rPr lang="en-US" sz="1100" b="1" dirty="0">
                <a:ln w="0"/>
                <a:solidFill>
                  <a:schemeClr val="tx1">
                    <a:lumMod val="75000"/>
                  </a:schemeClr>
                </a:solidFill>
                <a:latin typeface="Source Sans Pro" charset="0"/>
                <a:ea typeface="Source Sans Pro" charset="0"/>
                <a:cs typeface="Source Sans Pro" charset="0"/>
              </a:rPr>
              <a:t>HARDWARE </a:t>
            </a:r>
          </a:p>
        </p:txBody>
      </p:sp>
      <p:sp>
        <p:nvSpPr>
          <p:cNvPr id="31" name="Rectangle 30">
            <a:extLst>
              <a:ext uri="{FF2B5EF4-FFF2-40B4-BE49-F238E27FC236}">
                <a16:creationId xmlns:a16="http://schemas.microsoft.com/office/drawing/2014/main" id="{47E4C9E7-8973-4245-B612-41A03C8F1B0F}"/>
              </a:ext>
            </a:extLst>
          </p:cNvPr>
          <p:cNvSpPr/>
          <p:nvPr/>
        </p:nvSpPr>
        <p:spPr>
          <a:xfrm>
            <a:off x="7259737" y="4898211"/>
            <a:ext cx="943910" cy="213954"/>
          </a:xfrm>
          <a:prstGeom prst="rect">
            <a:avLst/>
          </a:prstGeom>
          <a:noFill/>
          <a:effectLst/>
        </p:spPr>
        <p:txBody>
          <a:bodyPr wrap="square" lIns="0" rIns="0">
            <a:noAutofit/>
          </a:bodyPr>
          <a:lstStyle/>
          <a:p>
            <a:pPr algn="r">
              <a:lnSpc>
                <a:spcPts val="1300"/>
              </a:lnSpc>
            </a:pPr>
            <a:r>
              <a:rPr lang="en-US" sz="1100" b="1" dirty="0">
                <a:ln w="0"/>
                <a:solidFill>
                  <a:schemeClr val="tx1">
                    <a:lumMod val="60000"/>
                    <a:lumOff val="40000"/>
                  </a:schemeClr>
                </a:solidFill>
                <a:latin typeface="Source Sans Pro" charset="0"/>
                <a:ea typeface="Source Sans Pro" charset="0"/>
                <a:cs typeface="Source Sans Pro" charset="0"/>
              </a:rPr>
              <a:t>PLATFORM</a:t>
            </a:r>
          </a:p>
        </p:txBody>
      </p:sp>
      <p:sp>
        <p:nvSpPr>
          <p:cNvPr id="32" name="Rectangle 31">
            <a:extLst>
              <a:ext uri="{FF2B5EF4-FFF2-40B4-BE49-F238E27FC236}">
                <a16:creationId xmlns:a16="http://schemas.microsoft.com/office/drawing/2014/main" id="{6858A81E-4266-6F4F-8D93-B8419F4EE7F3}"/>
              </a:ext>
            </a:extLst>
          </p:cNvPr>
          <p:cNvSpPr/>
          <p:nvPr/>
        </p:nvSpPr>
        <p:spPr>
          <a:xfrm>
            <a:off x="6786220" y="3339259"/>
            <a:ext cx="1424261" cy="213954"/>
          </a:xfrm>
          <a:prstGeom prst="rect">
            <a:avLst/>
          </a:prstGeom>
          <a:noFill/>
          <a:effectLst/>
        </p:spPr>
        <p:txBody>
          <a:bodyPr wrap="square" lIns="0" rIns="0">
            <a:noAutofit/>
          </a:bodyPr>
          <a:lstStyle/>
          <a:p>
            <a:pPr algn="r">
              <a:lnSpc>
                <a:spcPts val="1300"/>
              </a:lnSpc>
            </a:pPr>
            <a:r>
              <a:rPr lang="en-US" sz="1100" b="1" dirty="0">
                <a:ln w="0"/>
                <a:solidFill>
                  <a:schemeClr val="accent1"/>
                </a:solidFill>
                <a:latin typeface="Source Sans Pro" charset="0"/>
                <a:ea typeface="Source Sans Pro" charset="0"/>
                <a:cs typeface="Source Sans Pro" charset="0"/>
              </a:rPr>
              <a:t>VIRTUALIZATION</a:t>
            </a:r>
          </a:p>
        </p:txBody>
      </p:sp>
      <p:sp>
        <p:nvSpPr>
          <p:cNvPr id="33" name="Rounded Rectangle 32">
            <a:extLst>
              <a:ext uri="{FF2B5EF4-FFF2-40B4-BE49-F238E27FC236}">
                <a16:creationId xmlns:a16="http://schemas.microsoft.com/office/drawing/2014/main" id="{04E9B73A-CE17-2E47-A847-364DBD04938A}"/>
              </a:ext>
            </a:extLst>
          </p:cNvPr>
          <p:cNvSpPr/>
          <p:nvPr/>
        </p:nvSpPr>
        <p:spPr>
          <a:xfrm>
            <a:off x="6881110" y="2429261"/>
            <a:ext cx="746913"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Widget</a:t>
            </a:r>
          </a:p>
        </p:txBody>
      </p:sp>
      <p:sp>
        <p:nvSpPr>
          <p:cNvPr id="34" name="Rounded Rectangle 33">
            <a:extLst>
              <a:ext uri="{FF2B5EF4-FFF2-40B4-BE49-F238E27FC236}">
                <a16:creationId xmlns:a16="http://schemas.microsoft.com/office/drawing/2014/main" id="{652FBA75-194F-3540-8133-BE6F3A0F58AF}"/>
              </a:ext>
            </a:extLst>
          </p:cNvPr>
          <p:cNvSpPr/>
          <p:nvPr/>
        </p:nvSpPr>
        <p:spPr>
          <a:xfrm>
            <a:off x="6039307" y="2429261"/>
            <a:ext cx="746913"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MWT</a:t>
            </a:r>
          </a:p>
        </p:txBody>
      </p:sp>
      <p:sp>
        <p:nvSpPr>
          <p:cNvPr id="35" name="Rounded Rectangle 34">
            <a:extLst>
              <a:ext uri="{FF2B5EF4-FFF2-40B4-BE49-F238E27FC236}">
                <a16:creationId xmlns:a16="http://schemas.microsoft.com/office/drawing/2014/main" id="{8A925A23-0E65-C441-B5A9-B85B406C137A}"/>
              </a:ext>
            </a:extLst>
          </p:cNvPr>
          <p:cNvSpPr/>
          <p:nvPr/>
        </p:nvSpPr>
        <p:spPr>
          <a:xfrm>
            <a:off x="5562686" y="2899591"/>
            <a:ext cx="794006"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EDC BON</a:t>
            </a:r>
          </a:p>
        </p:txBody>
      </p:sp>
      <p:sp>
        <p:nvSpPr>
          <p:cNvPr id="36" name="Rounded Rectangle 35">
            <a:extLst>
              <a:ext uri="{FF2B5EF4-FFF2-40B4-BE49-F238E27FC236}">
                <a16:creationId xmlns:a16="http://schemas.microsoft.com/office/drawing/2014/main" id="{62B60516-5856-AF49-912D-EA309EAF0890}"/>
              </a:ext>
            </a:extLst>
          </p:cNvPr>
          <p:cNvSpPr/>
          <p:nvPr/>
        </p:nvSpPr>
        <p:spPr>
          <a:xfrm>
            <a:off x="6437827" y="2899591"/>
            <a:ext cx="794006"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err="1">
                <a:solidFill>
                  <a:schemeClr val="accent1"/>
                </a:solidFill>
                <a:latin typeface="Source Sans Pro Light" charset="0"/>
                <a:ea typeface="Source Sans Pro Light" charset="0"/>
                <a:cs typeface="Source Sans Pro Light" charset="0"/>
              </a:rPr>
              <a:t>MicroUI</a:t>
            </a:r>
            <a:endParaRPr lang="en-US" sz="1200" dirty="0">
              <a:solidFill>
                <a:schemeClr val="accent1"/>
              </a:solidFill>
              <a:latin typeface="Source Sans Pro Light" charset="0"/>
              <a:ea typeface="Source Sans Pro Light" charset="0"/>
              <a:cs typeface="Source Sans Pro Light" charset="0"/>
            </a:endParaRPr>
          </a:p>
        </p:txBody>
      </p:sp>
      <p:sp>
        <p:nvSpPr>
          <p:cNvPr id="37" name="Rounded Rectangle 36">
            <a:extLst>
              <a:ext uri="{FF2B5EF4-FFF2-40B4-BE49-F238E27FC236}">
                <a16:creationId xmlns:a16="http://schemas.microsoft.com/office/drawing/2014/main" id="{E13C5F96-34C9-7E4C-AFA2-F1218F271DCD}"/>
              </a:ext>
            </a:extLst>
          </p:cNvPr>
          <p:cNvSpPr/>
          <p:nvPr/>
        </p:nvSpPr>
        <p:spPr>
          <a:xfrm>
            <a:off x="7312968" y="2899591"/>
            <a:ext cx="794006"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Drawing</a:t>
            </a:r>
          </a:p>
        </p:txBody>
      </p:sp>
      <p:sp>
        <p:nvSpPr>
          <p:cNvPr id="38" name="Rounded Rectangle 37">
            <a:extLst>
              <a:ext uri="{FF2B5EF4-FFF2-40B4-BE49-F238E27FC236}">
                <a16:creationId xmlns:a16="http://schemas.microsoft.com/office/drawing/2014/main" id="{43368A84-1651-7944-B8C8-4E2FA7EA5146}"/>
              </a:ext>
            </a:extLst>
          </p:cNvPr>
          <p:cNvSpPr/>
          <p:nvPr/>
        </p:nvSpPr>
        <p:spPr>
          <a:xfrm>
            <a:off x="5562686" y="5248811"/>
            <a:ext cx="795600" cy="309105"/>
          </a:xfrm>
          <a:prstGeom prst="roundRect">
            <a:avLst>
              <a:gd name="adj" fmla="val 20457"/>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46800" rtlCol="0" anchor="ctr">
            <a:noAutofit/>
          </a:bodyPr>
          <a:lstStyle/>
          <a:p>
            <a:pPr algn="ctr" defTabSz="914400">
              <a:lnSpc>
                <a:spcPts val="1100"/>
              </a:lnSpc>
            </a:pPr>
            <a:r>
              <a:rPr lang="en-US" sz="1200" kern="0" dirty="0">
                <a:solidFill>
                  <a:schemeClr val="bg1"/>
                </a:solidFill>
                <a:latin typeface="Source Sans Pro Light" charset="0"/>
              </a:rPr>
              <a:t>LCD</a:t>
            </a:r>
          </a:p>
        </p:txBody>
      </p:sp>
      <p:sp>
        <p:nvSpPr>
          <p:cNvPr id="39" name="Rounded Rectangle 38">
            <a:extLst>
              <a:ext uri="{FF2B5EF4-FFF2-40B4-BE49-F238E27FC236}">
                <a16:creationId xmlns:a16="http://schemas.microsoft.com/office/drawing/2014/main" id="{E5171215-1FDA-2B4B-97DB-FC4AE8F1ED14}"/>
              </a:ext>
            </a:extLst>
          </p:cNvPr>
          <p:cNvSpPr/>
          <p:nvPr/>
        </p:nvSpPr>
        <p:spPr>
          <a:xfrm>
            <a:off x="6437030" y="5248811"/>
            <a:ext cx="795600" cy="309105"/>
          </a:xfrm>
          <a:prstGeom prst="roundRect">
            <a:avLst>
              <a:gd name="adj" fmla="val 20457"/>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46800" rtlCol="0" anchor="ctr">
            <a:noAutofit/>
          </a:bodyPr>
          <a:lstStyle/>
          <a:p>
            <a:pPr algn="ctr" defTabSz="914400">
              <a:lnSpc>
                <a:spcPts val="1100"/>
              </a:lnSpc>
            </a:pPr>
            <a:r>
              <a:rPr lang="en-US" sz="1200" kern="0" dirty="0">
                <a:solidFill>
                  <a:schemeClr val="bg1"/>
                </a:solidFill>
                <a:latin typeface="Source Sans Pro Light" charset="0"/>
              </a:rPr>
              <a:t>Touch</a:t>
            </a:r>
          </a:p>
        </p:txBody>
      </p:sp>
      <p:sp>
        <p:nvSpPr>
          <p:cNvPr id="40" name="Rounded Rectangle 39">
            <a:extLst>
              <a:ext uri="{FF2B5EF4-FFF2-40B4-BE49-F238E27FC236}">
                <a16:creationId xmlns:a16="http://schemas.microsoft.com/office/drawing/2014/main" id="{DB9583CE-8E47-B543-A3C6-0A7CECBE335C}"/>
              </a:ext>
            </a:extLst>
          </p:cNvPr>
          <p:cNvSpPr/>
          <p:nvPr/>
        </p:nvSpPr>
        <p:spPr>
          <a:xfrm>
            <a:off x="7311374" y="5248811"/>
            <a:ext cx="795600" cy="309105"/>
          </a:xfrm>
          <a:prstGeom prst="roundRect">
            <a:avLst>
              <a:gd name="adj" fmla="val 20457"/>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46800" rtlCol="0" anchor="ctr">
            <a:noAutofit/>
          </a:bodyPr>
          <a:lstStyle/>
          <a:p>
            <a:pPr algn="ctr" defTabSz="914400">
              <a:lnSpc>
                <a:spcPts val="1100"/>
              </a:lnSpc>
            </a:pPr>
            <a:r>
              <a:rPr lang="en-US" sz="1200" kern="0" dirty="0">
                <a:solidFill>
                  <a:schemeClr val="bg1"/>
                </a:solidFill>
                <a:latin typeface="Source Sans Pro Light" charset="0"/>
              </a:rPr>
              <a:t>Buttons</a:t>
            </a:r>
          </a:p>
        </p:txBody>
      </p:sp>
      <p:sp>
        <p:nvSpPr>
          <p:cNvPr id="41" name="Rectangle 40">
            <a:extLst>
              <a:ext uri="{FF2B5EF4-FFF2-40B4-BE49-F238E27FC236}">
                <a16:creationId xmlns:a16="http://schemas.microsoft.com/office/drawing/2014/main" id="{60369472-40F5-0C49-8A0A-34721DA59A39}"/>
              </a:ext>
            </a:extLst>
          </p:cNvPr>
          <p:cNvSpPr/>
          <p:nvPr/>
        </p:nvSpPr>
        <p:spPr>
          <a:xfrm>
            <a:off x="5956710" y="3988964"/>
            <a:ext cx="1876846" cy="129587"/>
          </a:xfrm>
          <a:prstGeom prst="rect">
            <a:avLst/>
          </a:prstGeom>
          <a:gradFill flip="none" rotWithShape="1">
            <a:gsLst>
              <a:gs pos="100000">
                <a:srgbClr val="CBD3D7">
                  <a:alpha val="0"/>
                </a:srgbClr>
              </a:gs>
              <a:gs pos="0">
                <a:schemeClr val="bg2">
                  <a:alpha val="0"/>
                </a:schemeClr>
              </a:gs>
              <a:gs pos="80000">
                <a:srgbClr val="CBD3D7">
                  <a:alpha val="90000"/>
                </a:srgbClr>
              </a:gs>
              <a:gs pos="20000">
                <a:schemeClr val="bg2">
                  <a:alpha val="90000"/>
                </a:schemeClr>
              </a:gs>
            </a:gsLst>
            <a:lin ang="0" scaled="1"/>
            <a:tileRect/>
          </a:gradFill>
          <a:ln w="31750">
            <a:noFill/>
          </a:ln>
          <a:effectLst/>
        </p:spPr>
        <p:txBody>
          <a:bodyPr wrap="square" lIns="0" tIns="0" rIns="0" bIns="0">
            <a:spAutoFit/>
          </a:bodyPr>
          <a:lstStyle/>
          <a:p>
            <a:pPr algn="ctr">
              <a:lnSpc>
                <a:spcPts val="1000"/>
              </a:lnSpc>
            </a:pPr>
            <a:r>
              <a:rPr lang="en-US" sz="1000" b="1" dirty="0">
                <a:ln w="0"/>
                <a:solidFill>
                  <a:schemeClr val="accent1"/>
                </a:solidFill>
                <a:latin typeface="Source Sans Pro" panose="020B0503030403020204" pitchFamily="34" charset="0"/>
                <a:ea typeface="Source Sans Pro" panose="020B0503030403020204" pitchFamily="34" charset="0"/>
              </a:rPr>
              <a:t>ABSTRACTION LAYERS</a:t>
            </a:r>
          </a:p>
        </p:txBody>
      </p:sp>
      <p:sp>
        <p:nvSpPr>
          <p:cNvPr id="42" name="Rounded Rectangle 41">
            <a:extLst>
              <a:ext uri="{FF2B5EF4-FFF2-40B4-BE49-F238E27FC236}">
                <a16:creationId xmlns:a16="http://schemas.microsoft.com/office/drawing/2014/main" id="{5E274B6F-5968-644B-A233-1D8C249F9D25}"/>
              </a:ext>
            </a:extLst>
          </p:cNvPr>
          <p:cNvSpPr/>
          <p:nvPr/>
        </p:nvSpPr>
        <p:spPr>
          <a:xfrm>
            <a:off x="7311374" y="4218108"/>
            <a:ext cx="795600" cy="190126"/>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Drivers</a:t>
            </a:r>
          </a:p>
        </p:txBody>
      </p:sp>
      <p:sp>
        <p:nvSpPr>
          <p:cNvPr id="43" name="Rounded Rectangle 42">
            <a:extLst>
              <a:ext uri="{FF2B5EF4-FFF2-40B4-BE49-F238E27FC236}">
                <a16:creationId xmlns:a16="http://schemas.microsoft.com/office/drawing/2014/main" id="{614FB769-688F-494D-AE49-D1344E751FA6}"/>
              </a:ext>
            </a:extLst>
          </p:cNvPr>
          <p:cNvSpPr/>
          <p:nvPr/>
        </p:nvSpPr>
        <p:spPr>
          <a:xfrm>
            <a:off x="5562686" y="4218108"/>
            <a:ext cx="795600" cy="190126"/>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Drivers</a:t>
            </a:r>
          </a:p>
        </p:txBody>
      </p:sp>
      <p:sp>
        <p:nvSpPr>
          <p:cNvPr id="44" name="Rounded Rectangle 43">
            <a:extLst>
              <a:ext uri="{FF2B5EF4-FFF2-40B4-BE49-F238E27FC236}">
                <a16:creationId xmlns:a16="http://schemas.microsoft.com/office/drawing/2014/main" id="{05350DC8-AB2D-7A48-95B6-111BD3F62D9E}"/>
              </a:ext>
            </a:extLst>
          </p:cNvPr>
          <p:cNvSpPr/>
          <p:nvPr/>
        </p:nvSpPr>
        <p:spPr>
          <a:xfrm>
            <a:off x="6421248" y="4218108"/>
            <a:ext cx="795600" cy="190126"/>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Drivers</a:t>
            </a:r>
          </a:p>
        </p:txBody>
      </p:sp>
      <p:sp>
        <p:nvSpPr>
          <p:cNvPr id="45" name="Round Same Side Corner Rectangle 44">
            <a:extLst>
              <a:ext uri="{FF2B5EF4-FFF2-40B4-BE49-F238E27FC236}">
                <a16:creationId xmlns:a16="http://schemas.microsoft.com/office/drawing/2014/main" id="{29077600-5340-3A45-9B91-0EB6485110C9}"/>
              </a:ext>
            </a:extLst>
          </p:cNvPr>
          <p:cNvSpPr/>
          <p:nvPr/>
        </p:nvSpPr>
        <p:spPr>
          <a:xfrm rot="10800000">
            <a:off x="3976887" y="1808096"/>
            <a:ext cx="4188850" cy="505956"/>
          </a:xfrm>
          <a:prstGeom prst="round2SameRect">
            <a:avLst>
              <a:gd name="adj1" fmla="val 24382"/>
              <a:gd name="adj2" fmla="val 0"/>
            </a:avLst>
          </a:prstGeom>
          <a:solidFill>
            <a:schemeClr val="tx2">
              <a:lumMod val="20000"/>
              <a:lumOff val="80000"/>
            </a:schemeClr>
          </a:solidFill>
          <a:ln w="12700">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6" name="Group 45">
            <a:extLst>
              <a:ext uri="{FF2B5EF4-FFF2-40B4-BE49-F238E27FC236}">
                <a16:creationId xmlns:a16="http://schemas.microsoft.com/office/drawing/2014/main" id="{FD7C4469-4138-A54A-BE6C-A4230D2BC1FF}"/>
              </a:ext>
            </a:extLst>
          </p:cNvPr>
          <p:cNvGrpSpPr/>
          <p:nvPr/>
        </p:nvGrpSpPr>
        <p:grpSpPr>
          <a:xfrm>
            <a:off x="6645164" y="1805460"/>
            <a:ext cx="412884" cy="461812"/>
            <a:chOff x="4007339" y="2072647"/>
            <a:chExt cx="412884" cy="461812"/>
          </a:xfrm>
        </p:grpSpPr>
        <p:pic>
          <p:nvPicPr>
            <p:cNvPr id="47" name="Picture 46">
              <a:extLst>
                <a:ext uri="{FF2B5EF4-FFF2-40B4-BE49-F238E27FC236}">
                  <a16:creationId xmlns:a16="http://schemas.microsoft.com/office/drawing/2014/main" id="{71DCAA86-C435-1643-A64D-70F341619783}"/>
                </a:ext>
              </a:extLst>
            </p:cNvPr>
            <p:cNvPicPr>
              <a:picLocks noChangeAspect="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rot="5400000">
              <a:off x="3983856" y="2098092"/>
              <a:ext cx="461812" cy="410922"/>
            </a:xfrm>
            <a:prstGeom prst="rect">
              <a:avLst/>
            </a:prstGeom>
          </p:spPr>
        </p:pic>
        <p:sp>
          <p:nvSpPr>
            <p:cNvPr id="48" name="Rectangle 47">
              <a:extLst>
                <a:ext uri="{FF2B5EF4-FFF2-40B4-BE49-F238E27FC236}">
                  <a16:creationId xmlns:a16="http://schemas.microsoft.com/office/drawing/2014/main" id="{8B1DF283-C2C4-5743-B08E-3D0ED4C0383E}"/>
                </a:ext>
              </a:extLst>
            </p:cNvPr>
            <p:cNvSpPr/>
            <p:nvPr/>
          </p:nvSpPr>
          <p:spPr>
            <a:xfrm>
              <a:off x="4007339" y="2198144"/>
              <a:ext cx="412884" cy="193964"/>
            </a:xfrm>
            <a:prstGeom prst="rect">
              <a:avLst/>
            </a:prstGeom>
          </p:spPr>
          <p:txBody>
            <a:bodyPr wrap="square" lIns="0" tIns="0" rIns="0" bIns="0" anchor="ctr">
              <a:spAutoFit/>
            </a:bodyPr>
            <a:lstStyle/>
            <a:p>
              <a:pPr algn="ctr">
                <a:lnSpc>
                  <a:spcPts val="1600"/>
                </a:lnSpc>
                <a:spcBef>
                  <a:spcPts val="100"/>
                </a:spcBef>
                <a:spcAft>
                  <a:spcPts val="100"/>
                </a:spcAft>
              </a:pPr>
              <a:r>
                <a:rPr lang="en-US" sz="1200" b="1" dirty="0">
                  <a:solidFill>
                    <a:schemeClr val="tx1">
                      <a:lumMod val="60000"/>
                      <a:lumOff val="40000"/>
                    </a:schemeClr>
                  </a:solidFill>
                  <a:latin typeface="Source Sans Pro" charset="0"/>
                  <a:ea typeface="Source Sans Pro" charset="0"/>
                  <a:cs typeface="Source Sans Pro" charset="0"/>
                </a:rPr>
                <a:t>APP</a:t>
              </a:r>
            </a:p>
          </p:txBody>
        </p:sp>
      </p:grpSp>
      <p:sp>
        <p:nvSpPr>
          <p:cNvPr id="49" name="Rectangle 48">
            <a:extLst>
              <a:ext uri="{FF2B5EF4-FFF2-40B4-BE49-F238E27FC236}">
                <a16:creationId xmlns:a16="http://schemas.microsoft.com/office/drawing/2014/main" id="{BA88D557-8188-2941-A0CA-76EBC4BD4753}"/>
              </a:ext>
            </a:extLst>
          </p:cNvPr>
          <p:cNvSpPr/>
          <p:nvPr/>
        </p:nvSpPr>
        <p:spPr>
          <a:xfrm>
            <a:off x="4108538" y="1921776"/>
            <a:ext cx="2677682" cy="275554"/>
          </a:xfrm>
          <a:prstGeom prst="rect">
            <a:avLst/>
          </a:prstGeom>
          <a:noFill/>
          <a:effectLst/>
        </p:spPr>
        <p:txBody>
          <a:bodyPr wrap="square" lIns="0" rIns="0">
            <a:noAutofit/>
          </a:bodyPr>
          <a:lstStyle/>
          <a:p>
            <a:pPr>
              <a:lnSpc>
                <a:spcPts val="1600"/>
              </a:lnSpc>
              <a:spcBef>
                <a:spcPts val="100"/>
              </a:spcBef>
              <a:spcAft>
                <a:spcPts val="100"/>
              </a:spcAft>
            </a:pPr>
            <a:r>
              <a:rPr lang="en-US" sz="1400" dirty="0">
                <a:solidFill>
                  <a:schemeClr val="tx1">
                    <a:lumMod val="60000"/>
                    <a:lumOff val="40000"/>
                  </a:schemeClr>
                </a:solidFill>
                <a:latin typeface="Source Sans Pro" charset="0"/>
                <a:ea typeface="Source Sans Pro" charset="0"/>
                <a:cs typeface="Source Sans Pro" charset="0"/>
              </a:rPr>
              <a:t>Widget Examples Applications</a:t>
            </a:r>
          </a:p>
        </p:txBody>
      </p:sp>
      <p:sp>
        <p:nvSpPr>
          <p:cNvPr id="50" name="TextBox 49">
            <a:extLst>
              <a:ext uri="{FF2B5EF4-FFF2-40B4-BE49-F238E27FC236}">
                <a16:creationId xmlns:a16="http://schemas.microsoft.com/office/drawing/2014/main" id="{E0A0247D-EBF5-7D42-B8D7-FE3B517F5AD3}"/>
              </a:ext>
            </a:extLst>
          </p:cNvPr>
          <p:cNvSpPr txBox="1"/>
          <p:nvPr/>
        </p:nvSpPr>
        <p:spPr>
          <a:xfrm>
            <a:off x="781030" y="1034994"/>
            <a:ext cx="8505209" cy="707886"/>
          </a:xfrm>
          <a:prstGeom prst="rect">
            <a:avLst/>
          </a:prstGeom>
          <a:noFill/>
        </p:spPr>
        <p:txBody>
          <a:bodyPr wrap="square" rtlCol="0">
            <a:spAutoFit/>
          </a:bodyPr>
          <a:lstStyle/>
          <a:p>
            <a:r>
              <a:rPr lang="en-US" sz="2000" b="1" dirty="0">
                <a:latin typeface="Source Sans Pro Black" charset="0"/>
                <a:ea typeface="Source Sans Pro Black" charset="0"/>
                <a:cs typeface="Source Sans Pro Black" charset="0"/>
              </a:rPr>
              <a:t>UI libraries simplified version</a:t>
            </a:r>
            <a:br>
              <a:rPr lang="en-US" sz="2000" b="1" dirty="0">
                <a:latin typeface="Source Sans Pro Black" charset="0"/>
                <a:ea typeface="Source Sans Pro Black" charset="0"/>
                <a:cs typeface="Source Sans Pro Black" charset="0"/>
              </a:rPr>
            </a:br>
            <a:r>
              <a:rPr lang="en-US" sz="2000" b="1" dirty="0">
                <a:latin typeface="Source Sans Pro Black" charset="0"/>
                <a:ea typeface="Source Sans Pro Black" charset="0"/>
                <a:cs typeface="Source Sans Pro Black" charset="0"/>
              </a:rPr>
              <a:t>without VEE</a:t>
            </a:r>
            <a:endParaRPr lang="en-US" sz="2000" dirty="0">
              <a:latin typeface="Source Sans Pro Light" charset="0"/>
              <a:ea typeface="Source Sans Pro Light" charset="0"/>
              <a:cs typeface="Source Sans Pro Light" charset="0"/>
            </a:endParaRPr>
          </a:p>
        </p:txBody>
      </p:sp>
    </p:spTree>
    <p:extLst>
      <p:ext uri="{BB962C8B-B14F-4D97-AF65-F5344CB8AC3E}">
        <p14:creationId xmlns:p14="http://schemas.microsoft.com/office/powerpoint/2010/main" val="2436065578"/>
      </p:ext>
    </p:extLst>
  </p:cSld>
  <p:clrMapOvr>
    <a:masterClrMapping/>
  </p:clrMapOvr>
</p:sld>
</file>

<file path=ppt/theme/theme1.xml><?xml version="1.0" encoding="utf-8"?>
<a:theme xmlns:a="http://schemas.openxmlformats.org/drawingml/2006/main" name="MICROEJ Charter Theme 2019">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roEJ">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MICROEJ Charter Theme 2019" id="{5A3AE017-F6B0-114C-ADCE-6BC49FC09C5A}" vid="{053F1CA5-4783-9745-8D7E-61B9093A848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22795</TotalTime>
  <Words>49</Words>
  <Application>Microsoft Office PowerPoint</Application>
  <PresentationFormat>Widescreen</PresentationFormat>
  <Paragraphs>26</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Calibri Light</vt:lpstr>
      <vt:lpstr>Calibri Regular</vt:lpstr>
      <vt:lpstr>Courier New</vt:lpstr>
      <vt:lpstr>Source Sans Pro</vt:lpstr>
      <vt:lpstr>Source Sans Pro Black</vt:lpstr>
      <vt:lpstr>Source Sans Pro ExtraLight</vt:lpstr>
      <vt:lpstr>Source Sans Pro Light</vt:lpstr>
      <vt:lpstr>MICROEJ Charter Theme 2019</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Resources</dc:title>
  <dc:creator>Gaël Caratelli</dc:creator>
  <cp:lastModifiedBy>Félix Pinel</cp:lastModifiedBy>
  <cp:revision>358</cp:revision>
  <cp:lastPrinted>2021-01-04T17:40:49Z</cp:lastPrinted>
  <dcterms:created xsi:type="dcterms:W3CDTF">2017-01-10T13:21:08Z</dcterms:created>
  <dcterms:modified xsi:type="dcterms:W3CDTF">2021-01-20T11:01:40Z</dcterms:modified>
</cp:coreProperties>
</file>