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9" autoAdjust="0"/>
    <p:restoredTop sz="97046" autoAdjust="0"/>
  </p:normalViewPr>
  <p:slideViewPr>
    <p:cSldViewPr snapToGrid="0">
      <p:cViewPr varScale="1">
        <p:scale>
          <a:sx n="114" d="100"/>
          <a:sy n="114" d="100"/>
        </p:scale>
        <p:origin x="840"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rc 129">
            <a:extLst>
              <a:ext uri="{FF2B5EF4-FFF2-40B4-BE49-F238E27FC236}">
                <a16:creationId xmlns:a16="http://schemas.microsoft.com/office/drawing/2014/main" id="{92ED2602-7A7D-C04E-901D-178735632588}"/>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1" name="Arc 130">
            <a:extLst>
              <a:ext uri="{FF2B5EF4-FFF2-40B4-BE49-F238E27FC236}">
                <a16:creationId xmlns:a16="http://schemas.microsoft.com/office/drawing/2014/main" id="{593C4B50-771E-8244-AD77-1448B1634454}"/>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Snip Same Side Corner Rectangle 131">
            <a:extLst>
              <a:ext uri="{FF2B5EF4-FFF2-40B4-BE49-F238E27FC236}">
                <a16:creationId xmlns:a16="http://schemas.microsoft.com/office/drawing/2014/main" id="{14FFE711-CA9E-6244-BBC5-04B650F3BA2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134" name="Rounded Rectangle 133">
            <a:extLst>
              <a:ext uri="{FF2B5EF4-FFF2-40B4-BE49-F238E27FC236}">
                <a16:creationId xmlns:a16="http://schemas.microsoft.com/office/drawing/2014/main" id="{ACBC2467-679C-8343-8895-47C69AC484F5}"/>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136" name="Rounded Rectangle 135">
            <a:extLst>
              <a:ext uri="{FF2B5EF4-FFF2-40B4-BE49-F238E27FC236}">
                <a16:creationId xmlns:a16="http://schemas.microsoft.com/office/drawing/2014/main" id="{AF98AD97-A290-DD49-B165-F2390E7CA4C5}"/>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141" name="Rounded Rectangle 140">
            <a:extLst>
              <a:ext uri="{FF2B5EF4-FFF2-40B4-BE49-F238E27FC236}">
                <a16:creationId xmlns:a16="http://schemas.microsoft.com/office/drawing/2014/main" id="{89A21A3B-F6E5-9C46-A06A-020EF4440B56}"/>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146" name="Rounded Rectangle 145">
            <a:extLst>
              <a:ext uri="{FF2B5EF4-FFF2-40B4-BE49-F238E27FC236}">
                <a16:creationId xmlns:a16="http://schemas.microsoft.com/office/drawing/2014/main" id="{A8B64A04-D9EB-C842-910A-4B9151E073C4}"/>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192" name="Rounded Rectangle 370">
            <a:extLst>
              <a:ext uri="{FF2B5EF4-FFF2-40B4-BE49-F238E27FC236}">
                <a16:creationId xmlns:a16="http://schemas.microsoft.com/office/drawing/2014/main" id="{78423108-4726-6241-8C42-6569D7989E9B}"/>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3" name="Group 192">
            <a:extLst>
              <a:ext uri="{FF2B5EF4-FFF2-40B4-BE49-F238E27FC236}">
                <a16:creationId xmlns:a16="http://schemas.microsoft.com/office/drawing/2014/main" id="{8F536206-9A84-B248-A3ED-D4A921F2C0DE}"/>
              </a:ext>
            </a:extLst>
          </p:cNvPr>
          <p:cNvGrpSpPr/>
          <p:nvPr/>
        </p:nvGrpSpPr>
        <p:grpSpPr>
          <a:xfrm>
            <a:off x="6998455" y="5787721"/>
            <a:ext cx="1283487" cy="383162"/>
            <a:chOff x="6421785" y="5373193"/>
            <a:chExt cx="1283487" cy="383162"/>
          </a:xfrm>
        </p:grpSpPr>
        <p:sp>
          <p:nvSpPr>
            <p:cNvPr id="194" name="Rounded Rectangle 193">
              <a:extLst>
                <a:ext uri="{FF2B5EF4-FFF2-40B4-BE49-F238E27FC236}">
                  <a16:creationId xmlns:a16="http://schemas.microsoft.com/office/drawing/2014/main" id="{C0BDE949-AB32-0346-8194-7C0BA81356E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95" name="Rectangle 194">
              <a:extLst>
                <a:ext uri="{FF2B5EF4-FFF2-40B4-BE49-F238E27FC236}">
                  <a16:creationId xmlns:a16="http://schemas.microsoft.com/office/drawing/2014/main" id="{400DA637-EEC9-964E-95EE-CF775826915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96" name="Picture 195">
              <a:extLst>
                <a:ext uri="{FF2B5EF4-FFF2-40B4-BE49-F238E27FC236}">
                  <a16:creationId xmlns:a16="http://schemas.microsoft.com/office/drawing/2014/main" id="{EE1F92D8-C8CF-6047-8725-518BE8F4E00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197" name="Rounded Rectangle 196">
            <a:extLst>
              <a:ext uri="{FF2B5EF4-FFF2-40B4-BE49-F238E27FC236}">
                <a16:creationId xmlns:a16="http://schemas.microsoft.com/office/drawing/2014/main" id="{AA1856D5-67C9-4A42-834D-FD97420D9416}"/>
              </a:ext>
            </a:extLst>
          </p:cNvPr>
          <p:cNvSpPr/>
          <p:nvPr/>
        </p:nvSpPr>
        <p:spPr>
          <a:xfrm rot="16200000">
            <a:off x="10720475" y="4262247"/>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98" name="Rounded Rectangle 197">
            <a:extLst>
              <a:ext uri="{FF2B5EF4-FFF2-40B4-BE49-F238E27FC236}">
                <a16:creationId xmlns:a16="http://schemas.microsoft.com/office/drawing/2014/main" id="{53E9E05E-19C4-CE48-8514-A203F59D0616}"/>
              </a:ext>
            </a:extLst>
          </p:cNvPr>
          <p:cNvSpPr/>
          <p:nvPr/>
        </p:nvSpPr>
        <p:spPr>
          <a:xfrm>
            <a:off x="3726687" y="3661994"/>
            <a:ext cx="7435852" cy="1917273"/>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99" name="TextBox 198">
            <a:extLst>
              <a:ext uri="{FF2B5EF4-FFF2-40B4-BE49-F238E27FC236}">
                <a16:creationId xmlns:a16="http://schemas.microsoft.com/office/drawing/2014/main" id="{81F09BD8-F024-3B4C-8CD2-B4819322A8BA}"/>
              </a:ext>
            </a:extLst>
          </p:cNvPr>
          <p:cNvSpPr txBox="1"/>
          <p:nvPr/>
        </p:nvSpPr>
        <p:spPr>
          <a:xfrm rot="16200000">
            <a:off x="11009318" y="4229994"/>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200" name="Rounded Rectangle 199">
            <a:extLst>
              <a:ext uri="{FF2B5EF4-FFF2-40B4-BE49-F238E27FC236}">
                <a16:creationId xmlns:a16="http://schemas.microsoft.com/office/drawing/2014/main" id="{6767ADB2-E504-154E-9B89-A6EE4BF10571}"/>
              </a:ext>
            </a:extLst>
          </p:cNvPr>
          <p:cNvSpPr/>
          <p:nvPr/>
        </p:nvSpPr>
        <p:spPr>
          <a:xfrm>
            <a:off x="3945793" y="4762555"/>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201" name="Rounded Rectangle 200">
            <a:extLst>
              <a:ext uri="{FF2B5EF4-FFF2-40B4-BE49-F238E27FC236}">
                <a16:creationId xmlns:a16="http://schemas.microsoft.com/office/drawing/2014/main" id="{C30C3A46-9F7B-B244-8E5B-1EBCADE1D96D}"/>
              </a:ext>
            </a:extLst>
          </p:cNvPr>
          <p:cNvSpPr/>
          <p:nvPr/>
        </p:nvSpPr>
        <p:spPr>
          <a:xfrm>
            <a:off x="3945794" y="4380390"/>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202" name="Group 201">
            <a:extLst>
              <a:ext uri="{FF2B5EF4-FFF2-40B4-BE49-F238E27FC236}">
                <a16:creationId xmlns:a16="http://schemas.microsoft.com/office/drawing/2014/main" id="{9955E08D-D27F-0341-A3E5-0C70905DD66B}"/>
              </a:ext>
            </a:extLst>
          </p:cNvPr>
          <p:cNvGrpSpPr/>
          <p:nvPr/>
        </p:nvGrpSpPr>
        <p:grpSpPr>
          <a:xfrm>
            <a:off x="6714689" y="3413137"/>
            <a:ext cx="1856244" cy="866663"/>
            <a:chOff x="3158016" y="3391718"/>
            <a:chExt cx="1856244" cy="866663"/>
          </a:xfrm>
        </p:grpSpPr>
        <p:sp>
          <p:nvSpPr>
            <p:cNvPr id="203" name="Rounded Rectangle 370">
              <a:extLst>
                <a:ext uri="{FF2B5EF4-FFF2-40B4-BE49-F238E27FC236}">
                  <a16:creationId xmlns:a16="http://schemas.microsoft.com/office/drawing/2014/main" id="{F0A0DCB4-0517-F14D-BC3B-82CD222364B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204" name="Group 203">
              <a:extLst>
                <a:ext uri="{FF2B5EF4-FFF2-40B4-BE49-F238E27FC236}">
                  <a16:creationId xmlns:a16="http://schemas.microsoft.com/office/drawing/2014/main" id="{37D5F8DA-E34C-3E4C-AB96-555AD5C99FB2}"/>
                </a:ext>
              </a:extLst>
            </p:cNvPr>
            <p:cNvGrpSpPr/>
            <p:nvPr/>
          </p:nvGrpSpPr>
          <p:grpSpPr>
            <a:xfrm>
              <a:off x="3457782" y="3834742"/>
              <a:ext cx="1222852" cy="359571"/>
              <a:chOff x="3671478" y="4032587"/>
              <a:chExt cx="1376425" cy="404729"/>
            </a:xfrm>
          </p:grpSpPr>
          <p:sp>
            <p:nvSpPr>
              <p:cNvPr id="205" name="Rounded Rectangle 204">
                <a:extLst>
                  <a:ext uri="{FF2B5EF4-FFF2-40B4-BE49-F238E27FC236}">
                    <a16:creationId xmlns:a16="http://schemas.microsoft.com/office/drawing/2014/main" id="{4BF5D67F-90DD-FE4C-983E-E9CF0EE7CD39}"/>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06" name="Group 205">
                <a:extLst>
                  <a:ext uri="{FF2B5EF4-FFF2-40B4-BE49-F238E27FC236}">
                    <a16:creationId xmlns:a16="http://schemas.microsoft.com/office/drawing/2014/main" id="{D37EC16A-FE36-0C41-87D8-A1F2D7C48036}"/>
                  </a:ext>
                </a:extLst>
              </p:cNvPr>
              <p:cNvGrpSpPr/>
              <p:nvPr/>
            </p:nvGrpSpPr>
            <p:grpSpPr>
              <a:xfrm>
                <a:off x="3783349" y="4072507"/>
                <a:ext cx="1230088" cy="352081"/>
                <a:chOff x="3783349" y="4072507"/>
                <a:chExt cx="1230088" cy="352081"/>
              </a:xfrm>
            </p:grpSpPr>
            <p:pic>
              <p:nvPicPr>
                <p:cNvPr id="207" name="Picture 206">
                  <a:extLst>
                    <a:ext uri="{FF2B5EF4-FFF2-40B4-BE49-F238E27FC236}">
                      <a16:creationId xmlns:a16="http://schemas.microsoft.com/office/drawing/2014/main" id="{33B70A3B-83B7-3841-990F-633593FCB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208" name="Picture 207">
                  <a:extLst>
                    <a:ext uri="{FF2B5EF4-FFF2-40B4-BE49-F238E27FC236}">
                      <a16:creationId xmlns:a16="http://schemas.microsoft.com/office/drawing/2014/main" id="{6E47523C-39E3-414E-8E44-2AF044AA7D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209" name="Rounded Rectangle 208">
            <a:extLst>
              <a:ext uri="{FF2B5EF4-FFF2-40B4-BE49-F238E27FC236}">
                <a16:creationId xmlns:a16="http://schemas.microsoft.com/office/drawing/2014/main" id="{A975D1CA-314E-6C4E-98B5-AEB9C6BF419E}"/>
              </a:ext>
            </a:extLst>
          </p:cNvPr>
          <p:cNvSpPr/>
          <p:nvPr/>
        </p:nvSpPr>
        <p:spPr>
          <a:xfrm rot="16200000">
            <a:off x="10467847" y="2363108"/>
            <a:ext cx="16667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10" name="TextBox 209">
            <a:extLst>
              <a:ext uri="{FF2B5EF4-FFF2-40B4-BE49-F238E27FC236}">
                <a16:creationId xmlns:a16="http://schemas.microsoft.com/office/drawing/2014/main" id="{6EDEC638-7AA3-3844-ABBC-882B8F8CE47B}"/>
              </a:ext>
            </a:extLst>
          </p:cNvPr>
          <p:cNvSpPr txBox="1"/>
          <p:nvPr/>
        </p:nvSpPr>
        <p:spPr>
          <a:xfrm rot="16200000">
            <a:off x="10769646" y="2374768"/>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211" name="Rounded Rectangle 210">
            <a:extLst>
              <a:ext uri="{FF2B5EF4-FFF2-40B4-BE49-F238E27FC236}">
                <a16:creationId xmlns:a16="http://schemas.microsoft.com/office/drawing/2014/main" id="{8FA73B6C-6BC3-2C4F-92B9-639F08DA09D0}"/>
              </a:ext>
            </a:extLst>
          </p:cNvPr>
          <p:cNvSpPr/>
          <p:nvPr/>
        </p:nvSpPr>
        <p:spPr>
          <a:xfrm>
            <a:off x="3726687" y="1657956"/>
            <a:ext cx="7435852" cy="1794656"/>
          </a:xfrm>
          <a:prstGeom prst="roundRect">
            <a:avLst>
              <a:gd name="adj" fmla="val 6225"/>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12" name="Round Same Side Corner Rectangle 211">
            <a:extLst>
              <a:ext uri="{FF2B5EF4-FFF2-40B4-BE49-F238E27FC236}">
                <a16:creationId xmlns:a16="http://schemas.microsoft.com/office/drawing/2014/main" id="{E78AC380-ACCE-F843-B0BD-ABC67A0AA13B}"/>
              </a:ext>
            </a:extLst>
          </p:cNvPr>
          <p:cNvSpPr/>
          <p:nvPr/>
        </p:nvSpPr>
        <p:spPr>
          <a:xfrm rot="10800000">
            <a:off x="3877257" y="1652692"/>
            <a:ext cx="7152452" cy="302613"/>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ounded Rectangle 212">
            <a:extLst>
              <a:ext uri="{FF2B5EF4-FFF2-40B4-BE49-F238E27FC236}">
                <a16:creationId xmlns:a16="http://schemas.microsoft.com/office/drawing/2014/main" id="{47693FB7-B60A-4B4E-94D8-A83759F54DB9}"/>
              </a:ext>
            </a:extLst>
          </p:cNvPr>
          <p:cNvSpPr/>
          <p:nvPr/>
        </p:nvSpPr>
        <p:spPr>
          <a:xfrm>
            <a:off x="3833866" y="2027267"/>
            <a:ext cx="7240441" cy="30600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p:txBody>
      </p:sp>
      <p:pic>
        <p:nvPicPr>
          <p:cNvPr id="214" name="Picture 213">
            <a:extLst>
              <a:ext uri="{FF2B5EF4-FFF2-40B4-BE49-F238E27FC236}">
                <a16:creationId xmlns:a16="http://schemas.microsoft.com/office/drawing/2014/main" id="{1F1CE7F5-603F-9246-A1BD-22962EA2217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089885"/>
            <a:ext cx="1982135" cy="334761"/>
          </a:xfrm>
          <a:prstGeom prst="rect">
            <a:avLst/>
          </a:prstGeom>
        </p:spPr>
      </p:pic>
      <p:sp>
        <p:nvSpPr>
          <p:cNvPr id="215" name="Rounded Rectangle 214">
            <a:extLst>
              <a:ext uri="{FF2B5EF4-FFF2-40B4-BE49-F238E27FC236}">
                <a16:creationId xmlns:a16="http://schemas.microsoft.com/office/drawing/2014/main" id="{76EBFF0C-3B0D-2847-9541-6F66EB06DC1C}"/>
              </a:ext>
            </a:extLst>
          </p:cNvPr>
          <p:cNvSpPr/>
          <p:nvPr/>
        </p:nvSpPr>
        <p:spPr>
          <a:xfrm>
            <a:off x="6334284" y="1579774"/>
            <a:ext cx="2236650"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216" name="Rounded Rectangle 215">
            <a:extLst>
              <a:ext uri="{FF2B5EF4-FFF2-40B4-BE49-F238E27FC236}">
                <a16:creationId xmlns:a16="http://schemas.microsoft.com/office/drawing/2014/main" id="{1ACE0B0B-1B61-F849-A88D-75584B3D5BB5}"/>
              </a:ext>
            </a:extLst>
          </p:cNvPr>
          <p:cNvSpPr/>
          <p:nvPr/>
        </p:nvSpPr>
        <p:spPr>
          <a:xfrm>
            <a:off x="4941422" y="3993539"/>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217" name="Rounded Rectangle 216">
            <a:extLst>
              <a:ext uri="{FF2B5EF4-FFF2-40B4-BE49-F238E27FC236}">
                <a16:creationId xmlns:a16="http://schemas.microsoft.com/office/drawing/2014/main" id="{23FD3B38-C232-B54D-AD9E-71DF76A12CDA}"/>
              </a:ext>
            </a:extLst>
          </p:cNvPr>
          <p:cNvSpPr/>
          <p:nvPr/>
        </p:nvSpPr>
        <p:spPr>
          <a:xfrm>
            <a:off x="3945794"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218" name="Rounded Rectangle 217">
            <a:extLst>
              <a:ext uri="{FF2B5EF4-FFF2-40B4-BE49-F238E27FC236}">
                <a16:creationId xmlns:a16="http://schemas.microsoft.com/office/drawing/2014/main" id="{CDC9B486-3D40-164D-90C4-D3880ADA2AD8}"/>
              </a:ext>
            </a:extLst>
          </p:cNvPr>
          <p:cNvSpPr/>
          <p:nvPr/>
        </p:nvSpPr>
        <p:spPr>
          <a:xfrm>
            <a:off x="8407762"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219" name="Rounded Rectangle 218">
            <a:extLst>
              <a:ext uri="{FF2B5EF4-FFF2-40B4-BE49-F238E27FC236}">
                <a16:creationId xmlns:a16="http://schemas.microsoft.com/office/drawing/2014/main" id="{3D78056C-6D9A-5B4C-B51A-B300AC372CD7}"/>
              </a:ext>
            </a:extLst>
          </p:cNvPr>
          <p:cNvSpPr/>
          <p:nvPr/>
        </p:nvSpPr>
        <p:spPr>
          <a:xfrm>
            <a:off x="10399015" y="3993538"/>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220" name="Straight Connector 219">
            <a:extLst>
              <a:ext uri="{FF2B5EF4-FFF2-40B4-BE49-F238E27FC236}">
                <a16:creationId xmlns:a16="http://schemas.microsoft.com/office/drawing/2014/main" id="{675773B9-BDD6-3945-9939-DD3DC1F94170}"/>
              </a:ext>
            </a:extLst>
          </p:cNvPr>
          <p:cNvCxnSpPr>
            <a:cxnSpLocks/>
          </p:cNvCxnSpPr>
          <p:nvPr/>
        </p:nvCxnSpPr>
        <p:spPr>
          <a:xfrm>
            <a:off x="4959422"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ADE8D6B-4EF9-1048-BB33-8292DDD3E50C}"/>
              </a:ext>
            </a:extLst>
          </p:cNvPr>
          <p:cNvCxnSpPr>
            <a:cxnSpLocks/>
          </p:cNvCxnSpPr>
          <p:nvPr/>
        </p:nvCxnSpPr>
        <p:spPr>
          <a:xfrm>
            <a:off x="10417015" y="3896525"/>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A2CF5DB-E7EE-E74B-90A3-F595B6F8C969}"/>
              </a:ext>
            </a:extLst>
          </p:cNvPr>
          <p:cNvCxnSpPr>
            <a:cxnSpLocks/>
          </p:cNvCxnSpPr>
          <p:nvPr/>
        </p:nvCxnSpPr>
        <p:spPr>
          <a:xfrm>
            <a:off x="3963794"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E56DDAD-E10D-364B-8234-7ADE54604A87}"/>
              </a:ext>
            </a:extLst>
          </p:cNvPr>
          <p:cNvCxnSpPr>
            <a:cxnSpLocks/>
          </p:cNvCxnSpPr>
          <p:nvPr/>
        </p:nvCxnSpPr>
        <p:spPr>
          <a:xfrm>
            <a:off x="8425762"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40" name="Rounded Rectangle 239">
            <a:extLst>
              <a:ext uri="{FF2B5EF4-FFF2-40B4-BE49-F238E27FC236}">
                <a16:creationId xmlns:a16="http://schemas.microsoft.com/office/drawing/2014/main" id="{33EEAB03-B471-2744-8E94-AF6BDAAAC8B7}"/>
              </a:ext>
            </a:extLst>
          </p:cNvPr>
          <p:cNvSpPr/>
          <p:nvPr/>
        </p:nvSpPr>
        <p:spPr>
          <a:xfrm>
            <a:off x="9403390"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248" name="Straight Connector 247">
            <a:extLst>
              <a:ext uri="{FF2B5EF4-FFF2-40B4-BE49-F238E27FC236}">
                <a16:creationId xmlns:a16="http://schemas.microsoft.com/office/drawing/2014/main" id="{C9D4F080-74BA-C942-AE12-047B3A61C8CF}"/>
              </a:ext>
            </a:extLst>
          </p:cNvPr>
          <p:cNvCxnSpPr>
            <a:cxnSpLocks/>
          </p:cNvCxnSpPr>
          <p:nvPr/>
        </p:nvCxnSpPr>
        <p:spPr>
          <a:xfrm>
            <a:off x="9421390"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49" name="Rounded Rectangle 248">
            <a:extLst>
              <a:ext uri="{FF2B5EF4-FFF2-40B4-BE49-F238E27FC236}">
                <a16:creationId xmlns:a16="http://schemas.microsoft.com/office/drawing/2014/main" id="{5C97686E-D942-2F42-AEB0-A57A9E0CE3C5}"/>
              </a:ext>
            </a:extLst>
          </p:cNvPr>
          <p:cNvSpPr/>
          <p:nvPr/>
        </p:nvSpPr>
        <p:spPr>
          <a:xfrm>
            <a:off x="4044758" y="4436690"/>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250" name="Rounded Rectangle 249">
            <a:extLst>
              <a:ext uri="{FF2B5EF4-FFF2-40B4-BE49-F238E27FC236}">
                <a16:creationId xmlns:a16="http://schemas.microsoft.com/office/drawing/2014/main" id="{379104E9-E98D-8C4E-9CC3-C64EC8730AA7}"/>
              </a:ext>
            </a:extLst>
          </p:cNvPr>
          <p:cNvSpPr/>
          <p:nvPr/>
        </p:nvSpPr>
        <p:spPr>
          <a:xfrm>
            <a:off x="10399015" y="4436689"/>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251" name="Rounded Rectangle 250">
            <a:extLst>
              <a:ext uri="{FF2B5EF4-FFF2-40B4-BE49-F238E27FC236}">
                <a16:creationId xmlns:a16="http://schemas.microsoft.com/office/drawing/2014/main" id="{03BB6F25-9178-824B-8844-227CDA6E6CFB}"/>
              </a:ext>
            </a:extLst>
          </p:cNvPr>
          <p:cNvSpPr/>
          <p:nvPr/>
        </p:nvSpPr>
        <p:spPr>
          <a:xfrm>
            <a:off x="5937050" y="3775166"/>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252" name="Straight Connector 251">
            <a:extLst>
              <a:ext uri="{FF2B5EF4-FFF2-40B4-BE49-F238E27FC236}">
                <a16:creationId xmlns:a16="http://schemas.microsoft.com/office/drawing/2014/main" id="{276EB02B-1866-C641-9D72-CD0A6A314CAA}"/>
              </a:ext>
            </a:extLst>
          </p:cNvPr>
          <p:cNvCxnSpPr>
            <a:cxnSpLocks/>
          </p:cNvCxnSpPr>
          <p:nvPr/>
        </p:nvCxnSpPr>
        <p:spPr>
          <a:xfrm>
            <a:off x="5955050" y="429418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53" name="Rounded Rectangle 252">
            <a:extLst>
              <a:ext uri="{FF2B5EF4-FFF2-40B4-BE49-F238E27FC236}">
                <a16:creationId xmlns:a16="http://schemas.microsoft.com/office/drawing/2014/main" id="{1254E40A-68C4-FD43-9BF6-E5758FE36EA6}"/>
              </a:ext>
            </a:extLst>
          </p:cNvPr>
          <p:cNvSpPr/>
          <p:nvPr/>
        </p:nvSpPr>
        <p:spPr>
          <a:xfrm>
            <a:off x="8391675" y="4436690"/>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cxnSp>
        <p:nvCxnSpPr>
          <p:cNvPr id="254" name="Straight Connector 253">
            <a:extLst>
              <a:ext uri="{FF2B5EF4-FFF2-40B4-BE49-F238E27FC236}">
                <a16:creationId xmlns:a16="http://schemas.microsoft.com/office/drawing/2014/main" id="{FD99B5A0-CD88-4C46-A725-54D35E5B3F3A}"/>
              </a:ext>
            </a:extLst>
          </p:cNvPr>
          <p:cNvCxnSpPr>
            <a:cxnSpLocks/>
          </p:cNvCxnSpPr>
          <p:nvPr/>
        </p:nvCxnSpPr>
        <p:spPr>
          <a:xfrm>
            <a:off x="4959422"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F259BB-571B-5844-89AC-7831BCFB179D}"/>
              </a:ext>
            </a:extLst>
          </p:cNvPr>
          <p:cNvCxnSpPr>
            <a:cxnSpLocks/>
          </p:cNvCxnSpPr>
          <p:nvPr/>
        </p:nvCxnSpPr>
        <p:spPr>
          <a:xfrm>
            <a:off x="3963794"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B038048-87EA-7B47-91C3-D17F4B41DBA1}"/>
              </a:ext>
            </a:extLst>
          </p:cNvPr>
          <p:cNvCxnSpPr>
            <a:cxnSpLocks/>
          </p:cNvCxnSpPr>
          <p:nvPr/>
        </p:nvCxnSpPr>
        <p:spPr>
          <a:xfrm>
            <a:off x="8425762"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82CEABA-B6BE-874F-AC71-E498D43DA788}"/>
              </a:ext>
            </a:extLst>
          </p:cNvPr>
          <p:cNvCxnSpPr>
            <a:cxnSpLocks/>
          </p:cNvCxnSpPr>
          <p:nvPr/>
        </p:nvCxnSpPr>
        <p:spPr>
          <a:xfrm>
            <a:off x="9421390"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F4E67D9-5C09-CA45-9288-46BE0D6E591C}"/>
              </a:ext>
            </a:extLst>
          </p:cNvPr>
          <p:cNvCxnSpPr>
            <a:cxnSpLocks/>
          </p:cNvCxnSpPr>
          <p:nvPr/>
        </p:nvCxnSpPr>
        <p:spPr>
          <a:xfrm>
            <a:off x="5955050" y="4204424"/>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59" name="Rectangle 258">
            <a:extLst>
              <a:ext uri="{FF2B5EF4-FFF2-40B4-BE49-F238E27FC236}">
                <a16:creationId xmlns:a16="http://schemas.microsoft.com/office/drawing/2014/main" id="{0600166D-CE01-C94C-9446-F15FD5105F68}"/>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260" name="Rectangle 259">
            <a:extLst>
              <a:ext uri="{FF2B5EF4-FFF2-40B4-BE49-F238E27FC236}">
                <a16:creationId xmlns:a16="http://schemas.microsoft.com/office/drawing/2014/main" id="{595A816F-FF10-D94A-B659-8EDC06F26D7F}"/>
              </a:ext>
            </a:extLst>
          </p:cNvPr>
          <p:cNvSpPr/>
          <p:nvPr/>
        </p:nvSpPr>
        <p:spPr>
          <a:xfrm>
            <a:off x="10192481" y="5542495"/>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261" name="Rectangle 260">
            <a:extLst>
              <a:ext uri="{FF2B5EF4-FFF2-40B4-BE49-F238E27FC236}">
                <a16:creationId xmlns:a16="http://schemas.microsoft.com/office/drawing/2014/main" id="{17C4B196-4039-044F-AAAE-3625F18CF7A9}"/>
              </a:ext>
            </a:extLst>
          </p:cNvPr>
          <p:cNvSpPr/>
          <p:nvPr/>
        </p:nvSpPr>
        <p:spPr>
          <a:xfrm>
            <a:off x="9712130" y="3413137"/>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04" name="Rectangle 303">
            <a:extLst>
              <a:ext uri="{FF2B5EF4-FFF2-40B4-BE49-F238E27FC236}">
                <a16:creationId xmlns:a16="http://schemas.microsoft.com/office/drawing/2014/main" id="{80366FBE-BFC6-F745-9EC9-F739B06ACC1F}"/>
              </a:ext>
            </a:extLst>
          </p:cNvPr>
          <p:cNvSpPr/>
          <p:nvPr/>
        </p:nvSpPr>
        <p:spPr>
          <a:xfrm>
            <a:off x="4100114" y="3851621"/>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305" name="Rectangle 304">
            <a:extLst>
              <a:ext uri="{FF2B5EF4-FFF2-40B4-BE49-F238E27FC236}">
                <a16:creationId xmlns:a16="http://schemas.microsoft.com/office/drawing/2014/main" id="{3FBF6893-3EFF-0E41-826A-CEF82A45B71B}"/>
              </a:ext>
            </a:extLst>
          </p:cNvPr>
          <p:cNvSpPr/>
          <p:nvPr/>
        </p:nvSpPr>
        <p:spPr>
          <a:xfrm>
            <a:off x="8546065" y="3849032"/>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306" name="Rectangle 305">
            <a:extLst>
              <a:ext uri="{FF2B5EF4-FFF2-40B4-BE49-F238E27FC236}">
                <a16:creationId xmlns:a16="http://schemas.microsoft.com/office/drawing/2014/main" id="{D1163B5F-477B-7240-8C3C-3D7AE1B4D3E6}"/>
              </a:ext>
            </a:extLst>
          </p:cNvPr>
          <p:cNvSpPr/>
          <p:nvPr/>
        </p:nvSpPr>
        <p:spPr>
          <a:xfrm>
            <a:off x="4372444" y="3708532"/>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307" name="Rectangle 306">
            <a:extLst>
              <a:ext uri="{FF2B5EF4-FFF2-40B4-BE49-F238E27FC236}">
                <a16:creationId xmlns:a16="http://schemas.microsoft.com/office/drawing/2014/main" id="{D02289DF-0E22-3541-A1A1-780E31AB03E1}"/>
              </a:ext>
            </a:extLst>
          </p:cNvPr>
          <p:cNvSpPr/>
          <p:nvPr/>
        </p:nvSpPr>
        <p:spPr>
          <a:xfrm>
            <a:off x="8851210" y="3708532"/>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308" name="Rounded Rectangle 307">
            <a:extLst>
              <a:ext uri="{FF2B5EF4-FFF2-40B4-BE49-F238E27FC236}">
                <a16:creationId xmlns:a16="http://schemas.microsoft.com/office/drawing/2014/main" id="{711F8E7A-0255-994D-9500-B201A106C1C8}"/>
              </a:ext>
            </a:extLst>
          </p:cNvPr>
          <p:cNvSpPr/>
          <p:nvPr/>
        </p:nvSpPr>
        <p:spPr>
          <a:xfrm>
            <a:off x="3833866" y="2405998"/>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309" name="Rounded Rectangle 308">
            <a:extLst>
              <a:ext uri="{FF2B5EF4-FFF2-40B4-BE49-F238E27FC236}">
                <a16:creationId xmlns:a16="http://schemas.microsoft.com/office/drawing/2014/main" id="{9046576B-E0A4-464C-9C21-8CD3BEEE76E4}"/>
              </a:ext>
            </a:extLst>
          </p:cNvPr>
          <p:cNvSpPr/>
          <p:nvPr/>
        </p:nvSpPr>
        <p:spPr>
          <a:xfrm>
            <a:off x="10399015" y="2707145"/>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310" name="Rounded Rectangle 309">
            <a:extLst>
              <a:ext uri="{FF2B5EF4-FFF2-40B4-BE49-F238E27FC236}">
                <a16:creationId xmlns:a16="http://schemas.microsoft.com/office/drawing/2014/main" id="{CC9AFC53-F674-194C-8498-69AEC094E0E9}"/>
              </a:ext>
            </a:extLst>
          </p:cNvPr>
          <p:cNvSpPr/>
          <p:nvPr/>
        </p:nvSpPr>
        <p:spPr>
          <a:xfrm>
            <a:off x="8407762"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311" name="Rounded Rectangle 310">
            <a:extLst>
              <a:ext uri="{FF2B5EF4-FFF2-40B4-BE49-F238E27FC236}">
                <a16:creationId xmlns:a16="http://schemas.microsoft.com/office/drawing/2014/main" id="{5D06CC0D-F76D-1C4A-BEE3-DC7A1CF3F4B0}"/>
              </a:ext>
            </a:extLst>
          </p:cNvPr>
          <p:cNvSpPr/>
          <p:nvPr/>
        </p:nvSpPr>
        <p:spPr>
          <a:xfrm>
            <a:off x="9403390"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312" name="Rounded Rectangle 311">
            <a:extLst>
              <a:ext uri="{FF2B5EF4-FFF2-40B4-BE49-F238E27FC236}">
                <a16:creationId xmlns:a16="http://schemas.microsoft.com/office/drawing/2014/main" id="{49D8D9D8-24E2-824C-95A0-412203ADFC17}"/>
              </a:ext>
            </a:extLst>
          </p:cNvPr>
          <p:cNvSpPr/>
          <p:nvPr/>
        </p:nvSpPr>
        <p:spPr>
          <a:xfrm>
            <a:off x="6938173" y="2707145"/>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313" name="Rounded Rectangle 312">
            <a:extLst>
              <a:ext uri="{FF2B5EF4-FFF2-40B4-BE49-F238E27FC236}">
                <a16:creationId xmlns:a16="http://schemas.microsoft.com/office/drawing/2014/main" id="{54739DAF-C68A-0040-A818-CF2C7B370FCF}"/>
              </a:ext>
            </a:extLst>
          </p:cNvPr>
          <p:cNvSpPr/>
          <p:nvPr/>
        </p:nvSpPr>
        <p:spPr>
          <a:xfrm>
            <a:off x="4941422"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314" name="Rounded Rectangle 313">
            <a:extLst>
              <a:ext uri="{FF2B5EF4-FFF2-40B4-BE49-F238E27FC236}">
                <a16:creationId xmlns:a16="http://schemas.microsoft.com/office/drawing/2014/main" id="{78F141CB-48BC-9A40-A0D6-32F2256F83A3}"/>
              </a:ext>
            </a:extLst>
          </p:cNvPr>
          <p:cNvSpPr/>
          <p:nvPr/>
        </p:nvSpPr>
        <p:spPr>
          <a:xfrm>
            <a:off x="3945794"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315" name="Rounded Rectangle 314">
            <a:extLst>
              <a:ext uri="{FF2B5EF4-FFF2-40B4-BE49-F238E27FC236}">
                <a16:creationId xmlns:a16="http://schemas.microsoft.com/office/drawing/2014/main" id="{32B61BC8-3C55-D841-B732-C55173822FEF}"/>
              </a:ext>
            </a:extLst>
          </p:cNvPr>
          <p:cNvSpPr/>
          <p:nvPr/>
        </p:nvSpPr>
        <p:spPr>
          <a:xfrm>
            <a:off x="5937050"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316" name="Rounded Rectangle 315">
            <a:extLst>
              <a:ext uri="{FF2B5EF4-FFF2-40B4-BE49-F238E27FC236}">
                <a16:creationId xmlns:a16="http://schemas.microsoft.com/office/drawing/2014/main" id="{7017064C-6296-3142-8B6A-5033873DF854}"/>
              </a:ext>
            </a:extLst>
          </p:cNvPr>
          <p:cNvSpPr/>
          <p:nvPr/>
        </p:nvSpPr>
        <p:spPr>
          <a:xfrm>
            <a:off x="7672896" y="2707145"/>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317" name="Rounded Rectangle 316">
            <a:extLst>
              <a:ext uri="{FF2B5EF4-FFF2-40B4-BE49-F238E27FC236}">
                <a16:creationId xmlns:a16="http://schemas.microsoft.com/office/drawing/2014/main" id="{54B6CC74-B718-9248-9F0C-467197F4A5BA}"/>
              </a:ext>
            </a:extLst>
          </p:cNvPr>
          <p:cNvSpPr/>
          <p:nvPr/>
        </p:nvSpPr>
        <p:spPr>
          <a:xfrm>
            <a:off x="3945793" y="514831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cxnSp>
        <p:nvCxnSpPr>
          <p:cNvPr id="318" name="Straight Connector 317">
            <a:extLst>
              <a:ext uri="{FF2B5EF4-FFF2-40B4-BE49-F238E27FC236}">
                <a16:creationId xmlns:a16="http://schemas.microsoft.com/office/drawing/2014/main" id="{B4256D59-2993-3E46-AE6E-A37DBD959F21}"/>
              </a:ext>
            </a:extLst>
          </p:cNvPr>
          <p:cNvCxnSpPr>
            <a:cxnSpLocks/>
          </p:cNvCxnSpPr>
          <p:nvPr/>
        </p:nvCxnSpPr>
        <p:spPr>
          <a:xfrm>
            <a:off x="10417015" y="3796513"/>
            <a:ext cx="408820" cy="0"/>
          </a:xfrm>
          <a:prstGeom prst="line">
            <a:avLst/>
          </a:prstGeom>
          <a:ln w="38100" cap="rnd">
            <a:gradFill flip="none" rotWithShape="1">
              <a:gsLst>
                <a:gs pos="0">
                  <a:schemeClr val="accent1">
                    <a:lumMod val="60000"/>
                    <a:lumOff val="40000"/>
                  </a:schemeClr>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sp>
        <p:nvSpPr>
          <p:cNvPr id="320" name="Rounded Rectangle 319">
            <a:extLst>
              <a:ext uri="{FF2B5EF4-FFF2-40B4-BE49-F238E27FC236}">
                <a16:creationId xmlns:a16="http://schemas.microsoft.com/office/drawing/2014/main" id="{DB74ADA0-0A87-F343-B583-006B331078ED}"/>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322" name="Rounded Rectangle 321">
            <a:extLst>
              <a:ext uri="{FF2B5EF4-FFF2-40B4-BE49-F238E27FC236}">
                <a16:creationId xmlns:a16="http://schemas.microsoft.com/office/drawing/2014/main" id="{C75D433C-1431-7740-ADC7-7130C1ACE6C6}"/>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302" name="TextBox 301">
            <a:extLst>
              <a:ext uri="{FF2B5EF4-FFF2-40B4-BE49-F238E27FC236}">
                <a16:creationId xmlns:a16="http://schemas.microsoft.com/office/drawing/2014/main" id="{F4D0B262-BDE5-6842-B6C0-4BE4D97FBA60}"/>
              </a:ext>
            </a:extLst>
          </p:cNvPr>
          <p:cNvSpPr txBox="1"/>
          <p:nvPr/>
        </p:nvSpPr>
        <p:spPr>
          <a:xfrm>
            <a:off x="839416" y="339648"/>
            <a:ext cx="10893877"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Implementation on hardware + low level </a:t>
            </a:r>
            <a:r>
              <a:rPr lang="en-US" sz="2800" dirty="0" err="1">
                <a:latin typeface="Source Sans Pro Light" charset="0"/>
                <a:ea typeface="Source Sans Pro Light" charset="0"/>
                <a:cs typeface="Source Sans Pro Light" charset="0"/>
              </a:rPr>
              <a:t>api</a:t>
            </a:r>
            <a:r>
              <a:rPr lang="en-US" sz="2800" dirty="0">
                <a:latin typeface="Source Sans Pro Light" charset="0"/>
                <a:ea typeface="Source Sans Pro Light" charset="0"/>
                <a:cs typeface="Source Sans Pro Light" charset="0"/>
              </a:rPr>
              <a:t>, for DOCS website</a:t>
            </a:r>
          </a:p>
        </p:txBody>
      </p:sp>
      <p:cxnSp>
        <p:nvCxnSpPr>
          <p:cNvPr id="303" name="Straight Connector 302">
            <a:extLst>
              <a:ext uri="{FF2B5EF4-FFF2-40B4-BE49-F238E27FC236}">
                <a16:creationId xmlns:a16="http://schemas.microsoft.com/office/drawing/2014/main" id="{EC4A25BC-4DE0-8D44-8012-3C04C902CE8B}"/>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7844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22792</TotalTime>
  <Words>99</Words>
  <Application>Microsoft Office PowerPoint</Application>
  <PresentationFormat>Widescreen</PresentationFormat>
  <Paragraphs>41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358</cp:revision>
  <cp:lastPrinted>2021-01-04T17:40:49Z</cp:lastPrinted>
  <dcterms:created xsi:type="dcterms:W3CDTF">2017-01-10T13:21:08Z</dcterms:created>
  <dcterms:modified xsi:type="dcterms:W3CDTF">2021-01-20T12:14:29Z</dcterms:modified>
</cp:coreProperties>
</file>