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
  </p:notesMasterIdLst>
  <p:handoutMasterIdLst>
    <p:handoutMasterId r:id="rId4"/>
  </p:handoutMasterIdLst>
  <p:sldIdLst>
    <p:sldId id="296" r:id="rId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9EB"/>
    <a:srgbClr val="463AF5"/>
    <a:srgbClr val="F4F4F7"/>
    <a:srgbClr val="E642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72" autoAdjust="0"/>
    <p:restoredTop sz="95567" autoAdjust="0"/>
  </p:normalViewPr>
  <p:slideViewPr>
    <p:cSldViewPr>
      <p:cViewPr varScale="1">
        <p:scale>
          <a:sx n="111" d="100"/>
          <a:sy n="111" d="100"/>
        </p:scale>
        <p:origin x="276" y="108"/>
      </p:cViewPr>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5" d="100"/>
          <a:sy n="105" d="100"/>
        </p:scale>
        <p:origin x="436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8701952-1075-4F4B-83DC-972168AF4F76}" type="datetime2">
              <a:rPr lang="fr-FR" smtClean="0">
                <a:latin typeface="Calibri Regular" charset="0"/>
              </a:rPr>
              <a:t>lundi 4 octobre 2021</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885721CF-495B-2B41-A23A-4D3221F80235}" type="datetime2">
              <a:rPr lang="fr-FR" smtClean="0"/>
              <a:t>lundi 4 octobre 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sldNum="0" hdr="0" dt="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 Chapter / Title_subtitle">
    <p:spTree>
      <p:nvGrpSpPr>
        <p:cNvPr id="1" name=""/>
        <p:cNvGrpSpPr/>
        <p:nvPr/>
      </p:nvGrpSpPr>
      <p:grpSpPr>
        <a:xfrm>
          <a:off x="0" y="0"/>
          <a:ext cx="0" cy="0"/>
          <a:chOff x="0" y="0"/>
          <a:chExt cx="0" cy="0"/>
        </a:xfrm>
      </p:grpSpPr>
      <p:sp>
        <p:nvSpPr>
          <p:cNvPr id="2"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10"/>
          <p:cNvSpPr>
            <a:spLocks noGrp="1"/>
          </p:cNvSpPr>
          <p:nvPr>
            <p:ph type="dt" sz="half" idx="11"/>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10"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bg1"/>
                </a:solidFill>
                <a:latin typeface="Source Sans Pro" charset="0"/>
                <a:ea typeface="Source Sans Pro" charset="0"/>
                <a:cs typeface="Source Sans Pro" charset="0"/>
              </a:defRPr>
            </a:lvl1pPr>
          </a:lstStyle>
          <a:p>
            <a:r>
              <a:rPr lang="pt-BR"/>
              <a:t>© MICROEJ 2020 - C O N F I D E N T I A L</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092110"/>
            <a:ext cx="4999583" cy="5124539"/>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092110"/>
            <a:ext cx="4999583" cy="5124539"/>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13" name="Footer Placeholder 5"/>
          <p:cNvSpPr>
            <a:spLocks noGrp="1"/>
          </p:cNvSpPr>
          <p:nvPr>
            <p:ph type="ftr" sz="quarter" idx="13"/>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
        <p:nvSpPr>
          <p:cNvPr id="14"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extLst>
      <p:ext uri="{BB962C8B-B14F-4D97-AF65-F5344CB8AC3E}">
        <p14:creationId xmlns:p14="http://schemas.microsoft.com/office/powerpoint/2010/main" val="1898394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092110"/>
            <a:ext cx="10129837" cy="5124539"/>
          </a:xfrm>
          <a:prstGeom prst="rect">
            <a:avLst/>
          </a:prstGeom>
        </p:spPr>
        <p:txBody>
          <a:bodyPr lIns="90000" numCol="2">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13"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
        <p:nvSpPr>
          <p:cNvPr id="10"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092111"/>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668168"/>
            <a:ext cx="10129837" cy="4548481"/>
          </a:xfrm>
          <a:prstGeom prst="rect">
            <a:avLst/>
          </a:prstGeom>
        </p:spPr>
        <p:txBody>
          <a:bodyPr lIns="90000" numCol="2">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12"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
        <p:nvSpPr>
          <p:cNvPr id="13"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extLst>
      <p:ext uri="{BB962C8B-B14F-4D97-AF65-F5344CB8AC3E}">
        <p14:creationId xmlns:p14="http://schemas.microsoft.com/office/powerpoint/2010/main" val="2810601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092111"/>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668168"/>
            <a:ext cx="4999583" cy="4548481"/>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092111"/>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668168"/>
            <a:ext cx="4999583" cy="4548481"/>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16"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
        <p:nvSpPr>
          <p:cNvPr id="17"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092110"/>
            <a:ext cx="10129837" cy="5124539"/>
          </a:xfrm>
          <a:prstGeom prst="rect">
            <a:avLst/>
          </a:prstGeom>
        </p:spPr>
        <p:txBody>
          <a:bodyPr lIns="90000" numCol="3">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9" name="Straight Connector 8"/>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12"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
        <p:nvSpPr>
          <p:cNvPr id="13"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092111"/>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668168"/>
            <a:ext cx="10129836" cy="4548482"/>
          </a:xfrm>
          <a:prstGeom prst="rect">
            <a:avLst/>
          </a:prstGeom>
        </p:spPr>
        <p:txBody>
          <a:bodyPr lIns="90000" numCol="3">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11"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
        <p:nvSpPr>
          <p:cNvPr id="13"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 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092111"/>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668168"/>
            <a:ext cx="3007792" cy="4548482"/>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092111"/>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668168"/>
            <a:ext cx="3007792" cy="4548482"/>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092111"/>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668168"/>
            <a:ext cx="3007792" cy="4548482"/>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15" name="Footer Placeholder 5"/>
          <p:cNvSpPr>
            <a:spLocks noGrp="1"/>
          </p:cNvSpPr>
          <p:nvPr>
            <p:ph type="ftr" sz="quarter" idx="20"/>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
        <p:nvSpPr>
          <p:cNvPr id="16"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3"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roduce Page">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37932" y="1450229"/>
            <a:ext cx="3916137" cy="466603"/>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sz="3600" dirty="0"/>
              <a:t>CLICK </a:t>
            </a:r>
            <a:r>
              <a:rPr lang="en-US" sz="3600" cap="all" baseline="0" dirty="0"/>
              <a:t>TO</a:t>
            </a:r>
            <a:r>
              <a:rPr lang="en-US" sz="3600" dirty="0"/>
              <a:t> EDIT TITLE</a:t>
            </a:r>
          </a:p>
        </p:txBody>
      </p:sp>
      <p:sp>
        <p:nvSpPr>
          <p:cNvPr id="8" name="Content Placeholder 3"/>
          <p:cNvSpPr>
            <a:spLocks noGrp="1"/>
          </p:cNvSpPr>
          <p:nvPr>
            <p:ph sz="half" idx="11" hasCustomPrompt="1"/>
          </p:nvPr>
        </p:nvSpPr>
        <p:spPr>
          <a:xfrm>
            <a:off x="1031082" y="2479536"/>
            <a:ext cx="10129837" cy="3737114"/>
          </a:xfrm>
          <a:prstGeom prst="rect">
            <a:avLst/>
          </a:prstGeom>
        </p:spPr>
        <p:txBody>
          <a:bodyPr lIns="90000" anchor="t" anchorCtr="1">
            <a:noAutofit/>
          </a:bodyPr>
          <a:lstStyle>
            <a:lvl1pPr>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7"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9"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Tree>
    <p:extLst>
      <p:ext uri="{BB962C8B-B14F-4D97-AF65-F5344CB8AC3E}">
        <p14:creationId xmlns:p14="http://schemas.microsoft.com/office/powerpoint/2010/main" val="3819956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egal - Disclaimer">
    <p:spTree>
      <p:nvGrpSpPr>
        <p:cNvPr id="1" name=""/>
        <p:cNvGrpSpPr/>
        <p:nvPr/>
      </p:nvGrpSpPr>
      <p:grpSpPr>
        <a:xfrm>
          <a:off x="0" y="0"/>
          <a:ext cx="0" cy="0"/>
          <a:chOff x="0" y="0"/>
          <a:chExt cx="0" cy="0"/>
        </a:xfrm>
      </p:grpSpPr>
      <p:sp>
        <p:nvSpPr>
          <p:cNvPr id="6" name="Rectangle 5"/>
          <p:cNvSpPr/>
          <p:nvPr userDrawn="1"/>
        </p:nvSpPr>
        <p:spPr>
          <a:xfrm>
            <a:off x="1031082" y="1556791"/>
            <a:ext cx="10129837" cy="461665"/>
          </a:xfrm>
          <a:prstGeom prst="rect">
            <a:avLst/>
          </a:prstGeom>
        </p:spPr>
        <p:txBody>
          <a:bodyPr wrap="square">
            <a:spAutoFit/>
          </a:bodyPr>
          <a:lstStyle/>
          <a:p>
            <a:pPr algn="ctr"/>
            <a:r>
              <a:rPr lang="en-US" sz="2400" b="0" i="0" dirty="0">
                <a:latin typeface="Source Sans Pro" charset="0"/>
                <a:ea typeface="Source Sans Pro" charset="0"/>
                <a:cs typeface="Source Sans Pro" charset="0"/>
              </a:rPr>
              <a:t>DISCLAIMER</a:t>
            </a:r>
          </a:p>
        </p:txBody>
      </p:sp>
      <p:sp>
        <p:nvSpPr>
          <p:cNvPr id="10" name="TextBox 9"/>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a:p>
            <a:pPr marL="0" algn="ctr" defTabSz="914377" rtl="0" eaLnBrk="1" latinLnBrk="0" hangingPunct="1">
              <a:spcBef>
                <a:spcPts val="0"/>
              </a:spcBef>
              <a:spcAft>
                <a:spcPts val="600"/>
              </a:spcAft>
            </a:pPr>
            <a:endParaRPr lang="fr-FR" sz="1400" b="0" i="0" kern="1200" spc="0" dirty="0">
              <a:ln>
                <a:noFill/>
              </a:ln>
              <a:solidFill>
                <a:schemeClr val="tx2"/>
              </a:solidFill>
              <a:latin typeface="Source Sans Pro Light" charset="0"/>
              <a:ea typeface="Source Sans Pro Light" charset="0"/>
              <a:cs typeface="Source Sans Pro Light" charset="0"/>
            </a:endParaRPr>
          </a:p>
        </p:txBody>
      </p:sp>
      <p:cxnSp>
        <p:nvCxnSpPr>
          <p:cNvPr id="11" name="Straight Connector 10"/>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7"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bg1"/>
                </a:solidFill>
                <a:latin typeface="Source Sans Pro" charset="0"/>
                <a:ea typeface="Source Sans Pro" charset="0"/>
                <a:cs typeface="Source Sans Pro" charset="0"/>
              </a:defRPr>
            </a:lvl1pPr>
          </a:lstStyle>
          <a:p>
            <a:r>
              <a:rPr lang="pt-BR"/>
              <a:t>© MICROEJ 2020 - C O N F I D E N T I A L</a:t>
            </a:r>
            <a:endParaRPr lang="en-US" dirty="0"/>
          </a:p>
        </p:txBody>
      </p:sp>
    </p:spTree>
    <p:extLst>
      <p:ext uri="{BB962C8B-B14F-4D97-AF65-F5344CB8AC3E}">
        <p14:creationId xmlns:p14="http://schemas.microsoft.com/office/powerpoint/2010/main" val="102144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
        <p:nvSpPr>
          <p:cNvPr id="7"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10"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
        <p:nvSpPr>
          <p:cNvPr id="7"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10"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raphic Chapter / Title_subtitle">
    <p:spTree>
      <p:nvGrpSpPr>
        <p:cNvPr id="1" name=""/>
        <p:cNvGrpSpPr/>
        <p:nvPr/>
      </p:nvGrpSpPr>
      <p:grpSpPr>
        <a:xfrm>
          <a:off x="0" y="0"/>
          <a:ext cx="0" cy="0"/>
          <a:chOff x="0" y="0"/>
          <a:chExt cx="0" cy="0"/>
        </a:xfrm>
      </p:grpSpPr>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smtClean="0"/>
              <a:t>Click icon to add picture</a:t>
            </a:r>
            <a:endParaRPr lang="en-US"/>
          </a:p>
        </p:txBody>
      </p:sp>
      <p:sp>
        <p:nvSpPr>
          <p:cNvPr id="7" name="Date Placeholder 10"/>
          <p:cNvSpPr>
            <a:spLocks noGrp="1"/>
          </p:cNvSpPr>
          <p:nvPr>
            <p:ph type="dt" sz="half" idx="12"/>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9" name="Footer Placeholder 5"/>
          <p:cNvSpPr>
            <a:spLocks noGrp="1"/>
          </p:cNvSpPr>
          <p:nvPr>
            <p:ph type="ftr" sz="quarter" idx="13"/>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smtClean="0"/>
              <a:t>Click icon to add picture</a:t>
            </a:r>
            <a:endParaRPr lang="en-US"/>
          </a:p>
        </p:txBody>
      </p:sp>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3"/>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12" name="Footer Placeholder 5"/>
          <p:cNvSpPr>
            <a:spLocks noGrp="1"/>
          </p:cNvSpPr>
          <p:nvPr>
            <p:ph type="ftr" sz="quarter" idx="14"/>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 SubChapter / Title ">
    <p:spTree>
      <p:nvGrpSpPr>
        <p:cNvPr id="1" name=""/>
        <p:cNvGrpSpPr/>
        <p:nvPr/>
      </p:nvGrpSpPr>
      <p:grpSpPr>
        <a:xfrm>
          <a:off x="0" y="0"/>
          <a:ext cx="0" cy="0"/>
          <a:chOff x="0" y="0"/>
          <a:chExt cx="0" cy="0"/>
        </a:xfrm>
      </p:grpSpPr>
      <p:sp>
        <p:nvSpPr>
          <p:cNvPr id="15" name="Rectangle 14"/>
          <p:cNvSpPr/>
          <p:nvPr userDrawn="1"/>
        </p:nvSpPr>
        <p:spPr>
          <a:xfrm>
            <a:off x="0" y="-99392"/>
            <a:ext cx="12192000" cy="7056784"/>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bg1"/>
                </a:solidFill>
                <a:latin typeface="Source Sans Pro" charset="0"/>
                <a:ea typeface="Source Sans Pro" charset="0"/>
                <a:cs typeface="Source Sans Pro" charset="0"/>
              </a:defRPr>
            </a:lvl1pPr>
          </a:lstStyle>
          <a:p>
            <a:r>
              <a:rPr lang="pt-BR"/>
              <a:t>© MICROEJ 2020 - C O N F I D E N T I A 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cxnSp>
        <p:nvCxnSpPr>
          <p:cNvPr id="13" name="Straight Connector 12"/>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20"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Tree>
    <p:extLst>
      <p:ext uri="{BB962C8B-B14F-4D97-AF65-F5344CB8AC3E}">
        <p14:creationId xmlns:p14="http://schemas.microsoft.com/office/powerpoint/2010/main" val="261514217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092110"/>
            <a:ext cx="10129837" cy="5124540"/>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spcBef>
                <a:spcPts val="400"/>
              </a:spcBef>
              <a:defRPr sz="1600" b="0" i="0">
                <a:latin typeface="Source Sans Pro" charset="0"/>
                <a:ea typeface="Source Sans Pro" charset="0"/>
                <a:cs typeface="Source Sans Pro" charset="0"/>
              </a:defRPr>
            </a:lvl2pPr>
            <a:lvl3pPr>
              <a:spcBef>
                <a:spcPts val="0"/>
              </a:spcBef>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908719"/>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16"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
        <p:nvSpPr>
          <p:cNvPr id="9"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462460"/>
            <a:ext cx="10129837" cy="4754190"/>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spcBef>
                <a:spcPts val="400"/>
              </a:spcBef>
              <a:defRPr sz="1600" b="0" i="0">
                <a:latin typeface="Source Sans Pro" charset="0"/>
                <a:ea typeface="Source Sans Pro" charset="0"/>
                <a:cs typeface="Source Sans Pro" charset="0"/>
              </a:defRPr>
            </a:lvl2pPr>
            <a:lvl3pPr>
              <a:spcBef>
                <a:spcPts val="400"/>
              </a:spcBef>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332656"/>
            <a:ext cx="8631237" cy="921672"/>
          </a:xfrm>
          <a:prstGeom prst="rect">
            <a:avLst/>
          </a:prstGeom>
        </p:spPr>
        <p:txBody>
          <a:bodyPr vert="horz" wrap="square" lIns="0" tIns="0" rIns="0" bIns="0" numCol="1" rtlCol="0" anchor="b" anchorCtr="0">
            <a:noAutofit/>
          </a:bodyPr>
          <a:lstStyle>
            <a:lvl1pPr>
              <a:lnSpc>
                <a:spcPts val="3600"/>
              </a:lnSpc>
              <a:defRPr sz="3600" cap="all" baseline="0"/>
            </a:lvl1pPr>
          </a:lstStyle>
          <a:p>
            <a:r>
              <a:rPr lang="en-US" dirty="0"/>
              <a:t>CLICK TO EDIT TITLE</a:t>
            </a:r>
            <a:br>
              <a:rPr lang="en-US" dirty="0"/>
            </a:br>
            <a:r>
              <a:rPr lang="en-US" dirty="0"/>
              <a:t>CLICK TO EDIT TITLE</a:t>
            </a:r>
            <a:endParaRPr lang="en-US" noProof="0" dirty="0"/>
          </a:p>
        </p:txBody>
      </p:sp>
      <p:cxnSp>
        <p:nvCxnSpPr>
          <p:cNvPr id="16" name="Straight Connector 15"/>
          <p:cNvCxnSpPr/>
          <p:nvPr userDrawn="1"/>
        </p:nvCxnSpPr>
        <p:spPr>
          <a:xfrm>
            <a:off x="550863" y="1254328"/>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9"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Tree>
    <p:extLst>
      <p:ext uri="{BB962C8B-B14F-4D97-AF65-F5344CB8AC3E}">
        <p14:creationId xmlns:p14="http://schemas.microsoft.com/office/powerpoint/2010/main" val="3193985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092111"/>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668167"/>
            <a:ext cx="10129836" cy="4548483"/>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spcBef>
                <a:spcPts val="400"/>
              </a:spcBef>
              <a:defRPr sz="1600" b="0" i="0">
                <a:latin typeface="Source Sans Pro" charset="0"/>
                <a:ea typeface="Source Sans Pro" charset="0"/>
                <a:cs typeface="Source Sans Pro" charset="0"/>
              </a:defRPr>
            </a:lvl2pPr>
            <a:lvl3pPr>
              <a:spcBef>
                <a:spcPts val="400"/>
              </a:spcBef>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9"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
        <p:nvSpPr>
          <p:cNvPr id="11"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 xmlns:a16="http://schemas.microsoft.com/office/drawing/2014/main" id="{D6A5EA0A-9DA9-564F-8F7D-CF263DB84C39}"/>
              </a:ext>
            </a:extLst>
          </p:cNvPr>
          <p:cNvSpPr txBox="1">
            <a:spLocks/>
          </p:cNvSpPr>
          <p:nvPr userDrawn="1"/>
        </p:nvSpPr>
        <p:spPr>
          <a:xfrm>
            <a:off x="11164442" y="6459933"/>
            <a:ext cx="460419" cy="109686"/>
          </a:xfrm>
          <a:prstGeom prst="rect">
            <a:avLst/>
          </a:prstGeom>
        </p:spPr>
        <p:txBody>
          <a:bodyPr vert="horz" lIns="0" tIns="0" rIns="0" bIns="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 xmlns:a16="http://schemas.microsoft.com/office/drawing/2014/main" id="{F4443C96-B82D-F449-A71B-02134B6BB207}"/>
              </a:ext>
            </a:extLst>
          </p:cNvPr>
          <p:cNvCxnSpPr>
            <a:cxnSpLocks/>
          </p:cNvCxnSpPr>
          <p:nvPr userDrawn="1"/>
        </p:nvCxnSpPr>
        <p:spPr>
          <a:xfrm>
            <a:off x="10835395" y="6360666"/>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7392708"/>
      </p:ext>
    </p:extLst>
  </p:cSld>
  <p:clrMap bg1="lt1" tx1="dk1" bg2="lt2" tx2="dk2" accent1="accent1" accent2="accent2" accent3="accent3" accent4="accent4" accent5="accent5" accent6="accent6" hlink="hlink" folHlink="folHlink"/>
  <p:sldLayoutIdLst>
    <p:sldLayoutId id="2147483697" r:id="rId1"/>
    <p:sldLayoutId id="2147483802" r:id="rId2"/>
    <p:sldLayoutId id="2147483701" r:id="rId3"/>
    <p:sldLayoutId id="2147483710" r:id="rId4"/>
    <p:sldLayoutId id="2147483713" r:id="rId5"/>
    <p:sldLayoutId id="2147483667" r:id="rId6"/>
    <p:sldLayoutId id="2147483773" r:id="rId7"/>
    <p:sldLayoutId id="2147483662" r:id="rId8"/>
    <p:sldLayoutId id="2147483696" r:id="rId9"/>
    <p:sldLayoutId id="2147483665" r:id="rId10"/>
    <p:sldLayoutId id="2147483698" r:id="rId11"/>
    <p:sldLayoutId id="2147483666" r:id="rId12"/>
    <p:sldLayoutId id="2147483699" r:id="rId13"/>
    <p:sldLayoutId id="2147483716" r:id="rId14"/>
    <p:sldLayoutId id="2147483717" r:id="rId15"/>
    <p:sldLayoutId id="2147483700" r:id="rId16"/>
    <p:sldLayoutId id="2147483711" r:id="rId17"/>
    <p:sldLayoutId id="2147483715" r:id="rId18"/>
    <p:sldLayoutId id="2147483712" r:id="rId19"/>
    <p:sldLayoutId id="2147483801" r:id="rId20"/>
  </p:sldLayoutIdLst>
  <p:hf sldNum="0" hd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userDrawn="1">
          <p15:clr>
            <a:srgbClr val="F26B43"/>
          </p15:clr>
        </p15:guide>
        <p15:guide id="2" pos="7333" userDrawn="1">
          <p15:clr>
            <a:srgbClr val="F26B43"/>
          </p15:clr>
        </p15:guide>
        <p15:guide id="3" pos="347" userDrawn="1">
          <p15:clr>
            <a:srgbClr val="F26B43"/>
          </p15:clr>
        </p15:guide>
        <p15:guide id="4" orient="horz" pos="406" userDrawn="1">
          <p15:clr>
            <a:srgbClr val="F26B43"/>
          </p15:clr>
        </p15:guide>
        <p15:guide id="5" orient="horz" pos="3916" userDrawn="1">
          <p15:clr>
            <a:srgbClr val="F26B43"/>
          </p15:clr>
        </p15:guide>
        <p15:guide id="6" pos="6834" userDrawn="1">
          <p15:clr>
            <a:srgbClr val="F26B43"/>
          </p15:clr>
        </p15:guide>
        <p15:guide id="7" pos="6728" userDrawn="1">
          <p15:clr>
            <a:srgbClr val="F26B43"/>
          </p15:clr>
        </p15:guide>
        <p15:guide id="8" pos="1292" userDrawn="1">
          <p15:clr>
            <a:srgbClr val="F26B43"/>
          </p15:clr>
        </p15:guide>
        <p15:guide id="9" pos="1044" userDrawn="1">
          <p15:clr>
            <a:srgbClr val="F26B43"/>
          </p15:clr>
        </p15:guide>
        <p15:guide id="10" pos="1990" userDrawn="1">
          <p15:clr>
            <a:srgbClr val="F26B43"/>
          </p15:clr>
        </p15:guide>
        <p15:guide id="11" pos="2242" userDrawn="1">
          <p15:clr>
            <a:srgbClr val="F26B43"/>
          </p15:clr>
        </p15:guide>
        <p15:guide id="12" pos="2938" userDrawn="1">
          <p15:clr>
            <a:srgbClr val="F26B43"/>
          </p15:clr>
        </p15:guide>
        <p15:guide id="13" pos="3190" userDrawn="1">
          <p15:clr>
            <a:srgbClr val="F26B43"/>
          </p15:clr>
        </p15:guide>
        <p15:guide id="14" pos="4138" userDrawn="1">
          <p15:clr>
            <a:srgbClr val="F26B43"/>
          </p15:clr>
        </p15:guide>
        <p15:guide id="15" pos="3885" userDrawn="1">
          <p15:clr>
            <a:srgbClr val="F26B43"/>
          </p15:clr>
        </p15:guide>
        <p15:guide id="16" pos="4838" userDrawn="1">
          <p15:clr>
            <a:srgbClr val="F26B43"/>
          </p15:clr>
        </p15:guide>
        <p15:guide id="17" pos="5084" userDrawn="1">
          <p15:clr>
            <a:srgbClr val="F26B43"/>
          </p15:clr>
        </p15:guide>
        <p15:guide id="18" pos="5784" userDrawn="1">
          <p15:clr>
            <a:srgbClr val="F26B43"/>
          </p15:clr>
        </p15:guide>
        <p15:guide id="19" pos="6032" userDrawn="1">
          <p15:clr>
            <a:srgbClr val="F26B43"/>
          </p15:clr>
        </p15:guide>
        <p15:guide id="20" orient="horz" pos="30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Jan. 2020</a:t>
            </a:r>
            <a:endParaRPr lang="en-US" dirty="0"/>
          </a:p>
        </p:txBody>
      </p:sp>
      <p:sp>
        <p:nvSpPr>
          <p:cNvPr id="6" name="Footer Placeholder 5"/>
          <p:cNvSpPr>
            <a:spLocks noGrp="1"/>
          </p:cNvSpPr>
          <p:nvPr>
            <p:ph type="ftr" sz="quarter" idx="11"/>
          </p:nvPr>
        </p:nvSpPr>
        <p:spPr/>
        <p:txBody>
          <a:bodyPr/>
          <a:lstStyle/>
          <a:p>
            <a:r>
              <a:rPr lang="pt-BR"/>
              <a:t>© MICROEJ 2020 - C O N F I D E N T I A L</a:t>
            </a:r>
            <a:endParaRPr lang="en-US" dirty="0"/>
          </a:p>
        </p:txBody>
      </p:sp>
      <p:grpSp>
        <p:nvGrpSpPr>
          <p:cNvPr id="10" name="Group 9"/>
          <p:cNvGrpSpPr/>
          <p:nvPr/>
        </p:nvGrpSpPr>
        <p:grpSpPr>
          <a:xfrm>
            <a:off x="5280644" y="1519659"/>
            <a:ext cx="2475446" cy="307777"/>
            <a:chOff x="5283646" y="1519659"/>
            <a:chExt cx="2475446" cy="307777"/>
          </a:xfrm>
        </p:grpSpPr>
        <p:cxnSp>
          <p:nvCxnSpPr>
            <p:cNvPr id="9" name="Straight Connector 8"/>
            <p:cNvCxnSpPr/>
            <p:nvPr/>
          </p:nvCxnSpPr>
          <p:spPr>
            <a:xfrm flipV="1">
              <a:off x="5283646" y="1701735"/>
              <a:ext cx="405476" cy="0"/>
            </a:xfrm>
            <a:prstGeom prst="line">
              <a:avLst/>
            </a:prstGeom>
            <a:ln w="28575">
              <a:solidFill>
                <a:schemeClr val="accent1"/>
              </a:solidFill>
              <a:head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657235" y="1519659"/>
              <a:ext cx="2101857" cy="307777"/>
            </a:xfrm>
            <a:prstGeom prst="rect">
              <a:avLst/>
            </a:prstGeom>
          </p:spPr>
          <p:txBody>
            <a:bodyPr wrap="none">
              <a:spAutoFit/>
            </a:bodyPr>
            <a:lstStyle/>
            <a:p>
              <a:r>
                <a:rPr lang="en-US" sz="1400" dirty="0" smtClean="0">
                  <a:latin typeface="Source Sans Pro Light" charset="0"/>
                  <a:ea typeface="Source Sans Pro Light" charset="0"/>
                  <a:cs typeface="Source Sans Pro Light" charset="0"/>
                </a:rPr>
                <a:t>Firmware (ELF Executable)</a:t>
              </a:r>
              <a:endParaRPr lang="en-US" sz="1400" dirty="0"/>
            </a:p>
          </p:txBody>
        </p:sp>
      </p:grpSp>
      <p:grpSp>
        <p:nvGrpSpPr>
          <p:cNvPr id="30" name="Group 29"/>
          <p:cNvGrpSpPr/>
          <p:nvPr/>
        </p:nvGrpSpPr>
        <p:grpSpPr>
          <a:xfrm>
            <a:off x="5280644" y="1811198"/>
            <a:ext cx="2281484" cy="307777"/>
            <a:chOff x="5283646" y="1825079"/>
            <a:chExt cx="2281484" cy="307777"/>
          </a:xfrm>
        </p:grpSpPr>
        <p:cxnSp>
          <p:nvCxnSpPr>
            <p:cNvPr id="13" name="Straight Connector 12"/>
            <p:cNvCxnSpPr/>
            <p:nvPr/>
          </p:nvCxnSpPr>
          <p:spPr>
            <a:xfrm flipV="1">
              <a:off x="5283646" y="2007155"/>
              <a:ext cx="405476" cy="0"/>
            </a:xfrm>
            <a:prstGeom prst="line">
              <a:avLst/>
            </a:prstGeom>
            <a:ln w="28575">
              <a:solidFill>
                <a:schemeClr val="accent1"/>
              </a:solidFill>
              <a:head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657235" y="1825079"/>
              <a:ext cx="1907895" cy="307777"/>
            </a:xfrm>
            <a:prstGeom prst="rect">
              <a:avLst/>
            </a:prstGeom>
          </p:spPr>
          <p:txBody>
            <a:bodyPr wrap="none">
              <a:spAutoFit/>
            </a:bodyPr>
            <a:lstStyle/>
            <a:p>
              <a:r>
                <a:rPr lang="en-US" sz="1400" dirty="0" smtClean="0">
                  <a:latin typeface="Source Sans Pro Light" charset="0"/>
                  <a:ea typeface="Source Sans Pro Light" charset="0"/>
                  <a:cs typeface="Source Sans Pro Light" charset="0"/>
                </a:rPr>
                <a:t>Build </a:t>
              </a:r>
              <a:r>
                <a:rPr lang="en-US" sz="1400" dirty="0" smtClean="0">
                  <a:latin typeface="Source Sans Pro Light" charset="0"/>
                  <a:ea typeface="Source Sans Pro Light" charset="0"/>
                  <a:cs typeface="Source Sans Pro Light" charset="0"/>
                </a:rPr>
                <a:t>Intermediate Files</a:t>
              </a:r>
              <a:endParaRPr lang="en-US" sz="1400" dirty="0"/>
            </a:p>
          </p:txBody>
        </p:sp>
      </p:grpSp>
      <p:pic>
        <p:nvPicPr>
          <p:cNvPr id="3" name="Picture 2"/>
          <p:cNvPicPr>
            <a:picLocks noChangeAspect="1"/>
          </p:cNvPicPr>
          <p:nvPr/>
        </p:nvPicPr>
        <p:blipFill>
          <a:blip r:embed="rId2"/>
          <a:stretch>
            <a:fillRect/>
          </a:stretch>
        </p:blipFill>
        <p:spPr>
          <a:xfrm>
            <a:off x="2308853" y="1268760"/>
            <a:ext cx="2914650" cy="2667000"/>
          </a:xfrm>
          <a:prstGeom prst="rect">
            <a:avLst/>
          </a:prstGeom>
        </p:spPr>
      </p:pic>
      <p:grpSp>
        <p:nvGrpSpPr>
          <p:cNvPr id="31" name="Group 30"/>
          <p:cNvGrpSpPr/>
          <p:nvPr/>
        </p:nvGrpSpPr>
        <p:grpSpPr>
          <a:xfrm>
            <a:off x="5280644" y="2102737"/>
            <a:ext cx="1563457" cy="307777"/>
            <a:chOff x="5280644" y="2119277"/>
            <a:chExt cx="1563457" cy="307777"/>
          </a:xfrm>
        </p:grpSpPr>
        <p:cxnSp>
          <p:nvCxnSpPr>
            <p:cNvPr id="15" name="Straight Connector 14"/>
            <p:cNvCxnSpPr/>
            <p:nvPr/>
          </p:nvCxnSpPr>
          <p:spPr>
            <a:xfrm flipV="1">
              <a:off x="5280644" y="2287775"/>
              <a:ext cx="405476" cy="0"/>
            </a:xfrm>
            <a:prstGeom prst="line">
              <a:avLst/>
            </a:prstGeom>
            <a:ln w="28575">
              <a:solidFill>
                <a:schemeClr val="accent1"/>
              </a:solidFill>
              <a:head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671985" y="2119277"/>
              <a:ext cx="1172116" cy="307777"/>
            </a:xfrm>
            <a:prstGeom prst="rect">
              <a:avLst/>
            </a:prstGeom>
          </p:spPr>
          <p:txBody>
            <a:bodyPr wrap="none">
              <a:spAutoFit/>
            </a:bodyPr>
            <a:lstStyle/>
            <a:p>
              <a:r>
                <a:rPr lang="en-US" sz="1400" dirty="0" smtClean="0">
                  <a:latin typeface="Source Sans Pro Light" charset="0"/>
                  <a:ea typeface="Source Sans Pro Light" charset="0"/>
                  <a:cs typeface="Source Sans Pro Light" charset="0"/>
                </a:rPr>
                <a:t>Virtual Device</a:t>
              </a:r>
              <a:endParaRPr lang="en-US" sz="1400" dirty="0"/>
            </a:p>
          </p:txBody>
        </p:sp>
      </p:grpSp>
      <p:grpSp>
        <p:nvGrpSpPr>
          <p:cNvPr id="33" name="Group 32"/>
          <p:cNvGrpSpPr/>
          <p:nvPr/>
        </p:nvGrpSpPr>
        <p:grpSpPr>
          <a:xfrm>
            <a:off x="5280644" y="2685815"/>
            <a:ext cx="1358272" cy="307777"/>
            <a:chOff x="5280644" y="2708920"/>
            <a:chExt cx="1358272" cy="307777"/>
          </a:xfrm>
        </p:grpSpPr>
        <p:cxnSp>
          <p:nvCxnSpPr>
            <p:cNvPr id="20" name="Straight Connector 19"/>
            <p:cNvCxnSpPr/>
            <p:nvPr/>
          </p:nvCxnSpPr>
          <p:spPr>
            <a:xfrm flipV="1">
              <a:off x="5280644" y="2877418"/>
              <a:ext cx="405476" cy="0"/>
            </a:xfrm>
            <a:prstGeom prst="line">
              <a:avLst/>
            </a:prstGeom>
            <a:ln w="28575">
              <a:solidFill>
                <a:schemeClr val="accent1"/>
              </a:solidFill>
              <a:head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671985" y="2708920"/>
              <a:ext cx="966931" cy="307777"/>
            </a:xfrm>
            <a:prstGeom prst="rect">
              <a:avLst/>
            </a:prstGeom>
          </p:spPr>
          <p:txBody>
            <a:bodyPr wrap="none">
              <a:spAutoFit/>
            </a:bodyPr>
            <a:lstStyle/>
            <a:p>
              <a:r>
                <a:rPr lang="en-US" sz="1400" dirty="0" smtClean="0">
                  <a:latin typeface="Source Sans Pro Light" charset="0"/>
                  <a:ea typeface="Source Sans Pro Light" charset="0"/>
                  <a:cs typeface="Source Sans Pro Light" charset="0"/>
                </a:rPr>
                <a:t>Changelog</a:t>
              </a:r>
              <a:endParaRPr lang="en-US" sz="1400" dirty="0"/>
            </a:p>
          </p:txBody>
        </p:sp>
      </p:grpSp>
      <p:grpSp>
        <p:nvGrpSpPr>
          <p:cNvPr id="32" name="Group 31"/>
          <p:cNvGrpSpPr/>
          <p:nvPr/>
        </p:nvGrpSpPr>
        <p:grpSpPr>
          <a:xfrm>
            <a:off x="5280644" y="2394276"/>
            <a:ext cx="1698109" cy="307777"/>
            <a:chOff x="5280644" y="2403566"/>
            <a:chExt cx="1698109" cy="307777"/>
          </a:xfrm>
        </p:grpSpPr>
        <p:cxnSp>
          <p:nvCxnSpPr>
            <p:cNvPr id="22" name="Straight Connector 21"/>
            <p:cNvCxnSpPr/>
            <p:nvPr/>
          </p:nvCxnSpPr>
          <p:spPr>
            <a:xfrm flipV="1">
              <a:off x="5280644" y="2572064"/>
              <a:ext cx="405476" cy="0"/>
            </a:xfrm>
            <a:prstGeom prst="line">
              <a:avLst/>
            </a:prstGeom>
            <a:ln w="28575">
              <a:solidFill>
                <a:schemeClr val="accent1"/>
              </a:solidFill>
              <a:head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671985" y="2403566"/>
              <a:ext cx="1306768" cy="307777"/>
            </a:xfrm>
            <a:prstGeom prst="rect">
              <a:avLst/>
            </a:prstGeom>
          </p:spPr>
          <p:txBody>
            <a:bodyPr wrap="none">
              <a:spAutoFit/>
            </a:bodyPr>
            <a:lstStyle/>
            <a:p>
              <a:r>
                <a:rPr lang="en-US" sz="1400" dirty="0" smtClean="0">
                  <a:latin typeface="Source Sans Pro Light" charset="0"/>
                  <a:ea typeface="Source Sans Pro Light" charset="0"/>
                  <a:cs typeface="Source Sans Pro Light" charset="0"/>
                </a:rPr>
                <a:t>MMM </a:t>
              </a:r>
              <a:r>
                <a:rPr lang="en-US" sz="1400" dirty="0">
                  <a:latin typeface="Source Sans Pro Light" charset="0"/>
                  <a:ea typeface="Source Sans Pro Light" charset="0"/>
                  <a:cs typeface="Source Sans Pro Light" charset="0"/>
                </a:rPr>
                <a:t>metadata</a:t>
              </a:r>
              <a:endParaRPr lang="en-US" sz="1400" dirty="0"/>
            </a:p>
          </p:txBody>
        </p:sp>
      </p:grpSp>
      <p:grpSp>
        <p:nvGrpSpPr>
          <p:cNvPr id="7" name="Group 6"/>
          <p:cNvGrpSpPr/>
          <p:nvPr/>
        </p:nvGrpSpPr>
        <p:grpSpPr>
          <a:xfrm>
            <a:off x="5280644" y="2977354"/>
            <a:ext cx="1698109" cy="307777"/>
            <a:chOff x="5297651" y="3060896"/>
            <a:chExt cx="1698109" cy="307777"/>
          </a:xfrm>
        </p:grpSpPr>
        <p:cxnSp>
          <p:nvCxnSpPr>
            <p:cNvPr id="24" name="Straight Connector 23"/>
            <p:cNvCxnSpPr/>
            <p:nvPr/>
          </p:nvCxnSpPr>
          <p:spPr>
            <a:xfrm flipV="1">
              <a:off x="5297651" y="3229394"/>
              <a:ext cx="405476" cy="0"/>
            </a:xfrm>
            <a:prstGeom prst="line">
              <a:avLst/>
            </a:prstGeom>
            <a:ln w="28575">
              <a:solidFill>
                <a:schemeClr val="accent1"/>
              </a:solidFill>
              <a:head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5688992" y="3060896"/>
              <a:ext cx="1306768" cy="307777"/>
            </a:xfrm>
            <a:prstGeom prst="rect">
              <a:avLst/>
            </a:prstGeom>
          </p:spPr>
          <p:txBody>
            <a:bodyPr wrap="none">
              <a:spAutoFit/>
            </a:bodyPr>
            <a:lstStyle/>
            <a:p>
              <a:r>
                <a:rPr lang="en-US" sz="1400" dirty="0" smtClean="0">
                  <a:latin typeface="Source Sans Pro Light" charset="0"/>
                  <a:ea typeface="Source Sans Pro Light" charset="0"/>
                  <a:cs typeface="Source Sans Pro Light" charset="0"/>
                </a:rPr>
                <a:t>MMM metadata</a:t>
              </a:r>
              <a:endParaRPr lang="en-US" sz="1400" dirty="0"/>
            </a:p>
          </p:txBody>
        </p:sp>
      </p:grpSp>
      <p:grpSp>
        <p:nvGrpSpPr>
          <p:cNvPr id="35" name="Group 34"/>
          <p:cNvGrpSpPr/>
          <p:nvPr/>
        </p:nvGrpSpPr>
        <p:grpSpPr>
          <a:xfrm>
            <a:off x="5280644" y="3560432"/>
            <a:ext cx="1189958" cy="307777"/>
            <a:chOff x="5311786" y="3560432"/>
            <a:chExt cx="1189958" cy="307777"/>
          </a:xfrm>
        </p:grpSpPr>
        <p:cxnSp>
          <p:nvCxnSpPr>
            <p:cNvPr id="26" name="Straight Connector 25"/>
            <p:cNvCxnSpPr/>
            <p:nvPr/>
          </p:nvCxnSpPr>
          <p:spPr>
            <a:xfrm flipV="1">
              <a:off x="5311786" y="3728930"/>
              <a:ext cx="405476" cy="0"/>
            </a:xfrm>
            <a:prstGeom prst="line">
              <a:avLst/>
            </a:prstGeom>
            <a:ln w="28575">
              <a:solidFill>
                <a:schemeClr val="accent1"/>
              </a:solidFill>
              <a:head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703127" y="3560432"/>
              <a:ext cx="798617" cy="307777"/>
            </a:xfrm>
            <a:prstGeom prst="rect">
              <a:avLst/>
            </a:prstGeom>
          </p:spPr>
          <p:txBody>
            <a:bodyPr wrap="none">
              <a:spAutoFit/>
            </a:bodyPr>
            <a:lstStyle/>
            <a:p>
              <a:r>
                <a:rPr lang="en-US" sz="1400" dirty="0" smtClean="0">
                  <a:latin typeface="Source Sans Pro Light" charset="0"/>
                  <a:ea typeface="Source Sans Pro Light" charset="0"/>
                  <a:cs typeface="Source Sans Pro Light" charset="0"/>
                </a:rPr>
                <a:t>README</a:t>
              </a:r>
              <a:endParaRPr lang="en-US" sz="1400" dirty="0"/>
            </a:p>
          </p:txBody>
        </p:sp>
      </p:grpSp>
      <p:grpSp>
        <p:nvGrpSpPr>
          <p:cNvPr id="34" name="Group 33"/>
          <p:cNvGrpSpPr/>
          <p:nvPr/>
        </p:nvGrpSpPr>
        <p:grpSpPr>
          <a:xfrm>
            <a:off x="5280644" y="3268893"/>
            <a:ext cx="1698109" cy="307777"/>
            <a:chOff x="5303912" y="3337247"/>
            <a:chExt cx="1698109" cy="307777"/>
          </a:xfrm>
        </p:grpSpPr>
        <p:cxnSp>
          <p:nvCxnSpPr>
            <p:cNvPr id="28" name="Straight Connector 27"/>
            <p:cNvCxnSpPr/>
            <p:nvPr/>
          </p:nvCxnSpPr>
          <p:spPr>
            <a:xfrm flipV="1">
              <a:off x="5303912" y="3505745"/>
              <a:ext cx="405476" cy="0"/>
            </a:xfrm>
            <a:prstGeom prst="line">
              <a:avLst/>
            </a:prstGeom>
            <a:ln w="28575">
              <a:solidFill>
                <a:schemeClr val="accent1"/>
              </a:solidFill>
              <a:head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695253" y="3337247"/>
              <a:ext cx="1306768" cy="307777"/>
            </a:xfrm>
            <a:prstGeom prst="rect">
              <a:avLst/>
            </a:prstGeom>
          </p:spPr>
          <p:txBody>
            <a:bodyPr wrap="none">
              <a:spAutoFit/>
            </a:bodyPr>
            <a:lstStyle/>
            <a:p>
              <a:r>
                <a:rPr lang="en-US" sz="1400" dirty="0" smtClean="0">
                  <a:latin typeface="Source Sans Pro Light" charset="0"/>
                  <a:ea typeface="Source Sans Pro Light" charset="0"/>
                  <a:cs typeface="Source Sans Pro Light" charset="0"/>
                </a:rPr>
                <a:t>MMM metadata</a:t>
              </a:r>
              <a:endParaRPr lang="en-US" sz="1400" dirty="0"/>
            </a:p>
          </p:txBody>
        </p:sp>
      </p:grpSp>
      <p:sp>
        <p:nvSpPr>
          <p:cNvPr id="36" name="TextBox 35"/>
          <p:cNvSpPr txBox="1"/>
          <p:nvPr/>
        </p:nvSpPr>
        <p:spPr>
          <a:xfrm>
            <a:off x="548375" y="332656"/>
            <a:ext cx="1412246" cy="215444"/>
          </a:xfrm>
          <a:prstGeom prst="rect">
            <a:avLst/>
          </a:prstGeom>
          <a:noFill/>
        </p:spPr>
        <p:txBody>
          <a:bodyPr vert="horz" wrap="none" lIns="0" tIns="0" rIns="0" bIns="0" numCol="1" spcCol="288000" rtlCol="0" anchor="t" anchorCtr="0">
            <a:spAutoFit/>
          </a:bodyPr>
          <a:lstStyle/>
          <a:p>
            <a:pPr algn="l">
              <a:spcBef>
                <a:spcPts val="0"/>
              </a:spcBef>
              <a:spcAft>
                <a:spcPts val="600"/>
              </a:spcAft>
            </a:pPr>
            <a:r>
              <a:rPr lang="en-US" sz="1400" dirty="0">
                <a:solidFill>
                  <a:schemeClr val="tx2"/>
                </a:solidFill>
                <a:latin typeface="Source Sans Pro Light" charset="0"/>
                <a:ea typeface="Source Sans Pro Light" charset="0"/>
                <a:cs typeface="Source Sans Pro Light" charset="0"/>
              </a:rPr>
              <a:t>f</a:t>
            </a:r>
            <a:r>
              <a:rPr lang="en-US" sz="1400" b="0" i="0" spc="0" dirty="0" smtClean="0">
                <a:ln>
                  <a:noFill/>
                </a:ln>
                <a:solidFill>
                  <a:schemeClr val="tx2"/>
                </a:solidFill>
                <a:latin typeface="Source Sans Pro Light" charset="0"/>
                <a:ea typeface="Source Sans Pro Light" charset="0"/>
                <a:cs typeface="Source Sans Pro Light" charset="0"/>
              </a:rPr>
              <a:t>irmware-</a:t>
            </a:r>
            <a:r>
              <a:rPr lang="en-US" sz="1400" b="0" i="0" spc="0" dirty="0" err="1" smtClean="0">
                <a:ln>
                  <a:noFill/>
                </a:ln>
                <a:solidFill>
                  <a:schemeClr val="tx2"/>
                </a:solidFill>
                <a:latin typeface="Source Sans Pro Light" charset="0"/>
                <a:ea typeface="Source Sans Pro Light" charset="0"/>
                <a:cs typeface="Source Sans Pro Light" charset="0"/>
              </a:rPr>
              <a:t>singleapp</a:t>
            </a:r>
            <a:endParaRPr lang="en-US" sz="1400" b="0" i="0" spc="0" dirty="0" smtClean="0">
              <a:ln>
                <a:noFill/>
              </a:ln>
              <a:solidFill>
                <a:schemeClr val="tx2"/>
              </a:solidFill>
              <a:latin typeface="Source Sans Pro Light" charset="0"/>
              <a:ea typeface="Source Sans Pro Light" charset="0"/>
              <a:cs typeface="Source Sans Pro Light" charset="0"/>
            </a:endParaRPr>
          </a:p>
        </p:txBody>
      </p:sp>
    </p:spTree>
    <p:extLst>
      <p:ext uri="{BB962C8B-B14F-4D97-AF65-F5344CB8AC3E}">
        <p14:creationId xmlns:p14="http://schemas.microsoft.com/office/powerpoint/2010/main" val="17790795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MicroEJ">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Template_16-9_Microej_Charter.potx" id="{4256B918-FC3C-4848-A656-0ED0CBA71E4F}" vid="{623C50D4-BFA1-417C-8F1C-4F43DA12D5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Template_16-9_Microej_Charter</Template>
  <TotalTime>46</TotalTime>
  <Words>38</Words>
  <Application>Microsoft Office PowerPoint</Application>
  <PresentationFormat>Widescreen</PresentationFormat>
  <Paragraphs>11</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 Light</vt:lpstr>
      <vt:lpstr>Calibri Regular</vt:lpstr>
      <vt:lpstr>Courier New</vt:lpstr>
      <vt:lpstr>Source Sans Pro</vt:lpstr>
      <vt:lpstr>Source Sans Pro Black</vt:lpstr>
      <vt:lpstr>Source Sans Pro Light</vt:lpstr>
      <vt:lpstr>Template-MicroEJ</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Frédéric RIVIERE</dc:creator>
  <cp:keywords/>
  <dc:description/>
  <cp:lastModifiedBy>Frédéric RIVIERE</cp:lastModifiedBy>
  <cp:revision>7</cp:revision>
  <cp:lastPrinted>2019-09-26T12:34:57Z</cp:lastPrinted>
  <dcterms:created xsi:type="dcterms:W3CDTF">2020-04-20T11:44:15Z</dcterms:created>
  <dcterms:modified xsi:type="dcterms:W3CDTF">2021-10-04T10:01:59Z</dcterms:modified>
  <cp:category/>
</cp:coreProperties>
</file>