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11 mars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11 mars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616" y="4797942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</a:t>
            </a:r>
            <a:r>
              <a:rPr lang="en-US" sz="1400" dirty="0" smtClean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4321</a:t>
            </a:r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634997" y="4101445"/>
            <a:ext cx="3861382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656"/>
            <a:ext cx="10051234" cy="921672"/>
          </a:xfrm>
        </p:spPr>
        <p:txBody>
          <a:bodyPr/>
          <a:lstStyle/>
          <a:p>
            <a:r>
              <a:rPr lang="en-US" dirty="0" smtClean="0"/>
              <a:t>feature_portability_control_principle.png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5518841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 (</a:t>
            </a:r>
            <a:r>
              <a:rPr lang="en-US" sz="1000" dirty="0" err="1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Compiler+Optimizer</a:t>
            </a: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545471" y="363145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</p:cNvCxnSpPr>
          <p:nvPr/>
        </p:nvCxnSpPr>
        <p:spPr>
          <a:xfrm flipH="1">
            <a:off x="4903716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266832" y="1534282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4841371" y="289936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892386" y="293313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</a:t>
            </a:r>
            <a:r>
              <a:rPr lang="en-US" sz="1000" dirty="0" err="1" smtClean="0">
                <a:solidFill>
                  <a:srgbClr val="97A7AF"/>
                </a:solidFill>
              </a:rPr>
              <a:t>kdat</a:t>
            </a:r>
            <a:r>
              <a:rPr lang="en-US" sz="1000" dirty="0" smtClean="0">
                <a:solidFill>
                  <a:srgbClr val="97A7AF"/>
                </a:solidFill>
              </a:rPr>
              <a:t>)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0458" y="1534282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388429" y="1769793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03778" y="4413325"/>
            <a:ext cx="1273769" cy="97213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  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73016" y="5602994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500045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61698" y="4415365"/>
            <a:ext cx="861508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758635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70417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703245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59" y="478508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34998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820</TotalTime>
  <Words>208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feature_portability_control_principle.png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175</cp:revision>
  <cp:lastPrinted>2019-09-26T12:34:57Z</cp:lastPrinted>
  <dcterms:created xsi:type="dcterms:W3CDTF">2021-11-16T13:20:32Z</dcterms:created>
  <dcterms:modified xsi:type="dcterms:W3CDTF">2022-03-11T08:41:11Z</dcterms:modified>
  <cp:category/>
</cp:coreProperties>
</file>