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935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AD7A-8B52-4CAF-8C0A-F545DDC6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6F1C-0AF5-4CAD-A059-88F88E15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C1E8-E09C-48A3-9D61-D187E107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4C04-B341-40DF-AE4C-91118238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EB4-09EE-4C2E-8662-9C092E6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865-75A1-4DAD-BBC6-C517875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D941-D223-4224-9DCB-6F1BB2F5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82D8-31BE-476D-9492-36F4123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EE5C-93CB-4005-8B5B-96173B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33C4-744B-4ED9-A9A3-BE37808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681E7-F837-4F64-9BB8-42F1D5E4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81F-E227-4CC0-BCB8-6A13ED3D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E8FF-4824-4DA7-A099-5673F81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B440-1EFC-412A-BFEA-7F256D0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0736-99D3-48F4-9625-32CBA9B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1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B4AB-2ACD-4D36-9E26-4C108DF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F204-B616-4B3F-88DE-B9607FF9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031F-406C-461B-AC2A-D6B0BEE1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AA01-5469-4B86-BD49-D9EABDB8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D442-3189-4AE3-A972-49F608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A5BD-1949-4548-93F1-CDE529A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555D-FFFA-453D-ACAB-6206186F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1FF9-B926-433C-B06C-FB64E5C8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BA7E-57FB-4588-9A34-B9422F2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FDA7-5351-4270-BE41-9CD2F95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3F8-7AD2-4A6C-AE51-D79A229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2F2-2085-4737-8A00-EB52F14F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E3CE-BA15-45FF-BEF4-FB52DBF1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647A-3903-44BA-8128-944BAAF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F688-F587-4E7A-9629-3C50235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3A7E-58AF-46B2-A4DA-E9FCB3FC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EE0-906F-43A1-B94D-83EE206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BB4F-F248-4DFC-A6CE-7B9A43C6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AAB10-03B8-495A-93E6-6C140E34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6D015-D28A-4436-806E-BE088572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E6C3-7B55-4DC6-B3BE-5267F66AA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863BF-F146-4BF9-82BE-D5C9846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043F8-A70E-45E2-B246-AF3F81B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CE3B0-7C7B-4AEC-ABDD-C5C25CB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A695-9C4D-4596-92E8-E75C6B2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87F7-07CB-4214-8296-DD5FF90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15A1-6DA6-4A41-84F7-B50E9BA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EFE8-7FD1-4DF4-86A8-2A232A2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5A67-71FC-4D0D-96F5-031CEF8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286F-4DFF-4AA2-A347-FD17748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AD27-8C09-4D3D-BB5B-6B9760DD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36D2-947E-47E4-A62D-FAD241D9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2D84-9D6A-4AF9-BEA3-36066D34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A93F-9C78-4180-BC63-C9AA8406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42FA-EA05-4ECF-A431-C99805AE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E84D-C6EA-4230-B34D-985C0C57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D5FF-B1DD-4B28-866C-56DD45F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E94-FEDF-40D9-9699-99410C9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48A86-4CC2-453D-B05F-1C2B24E9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0B450-7D9C-4243-81C2-1188B17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6551-D478-465D-831C-96C8AF0C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E524-0252-4AB0-90B5-B7CC3B2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83BD-F807-4BA1-8BF1-CF41338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F1C91-5049-47A4-A4D5-5A7BBE77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07B8-BBD7-438D-9DDC-5B6A646C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4E8A-F193-4D8B-B1C5-DAA70667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B9D5-DAC7-4B08-8CEE-404A79EB8B50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922C-A814-44FA-85E1-132D039C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AED9-B417-438B-B806-A1B241897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62">
            <a:extLst>
              <a:ext uri="{FF2B5EF4-FFF2-40B4-BE49-F238E27FC236}">
                <a16:creationId xmlns:a16="http://schemas.microsoft.com/office/drawing/2014/main" id="{3F6E10D4-26BB-4DCC-8CBA-55A4F2B5F5D3}"/>
              </a:ext>
            </a:extLst>
          </p:cNvPr>
          <p:cNvSpPr/>
          <p:nvPr/>
        </p:nvSpPr>
        <p:spPr>
          <a:xfrm>
            <a:off x="5442125" y="1405890"/>
            <a:ext cx="1612489" cy="2746335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49A2EAC0-FC35-4951-ABE9-F61076C2F8FB}"/>
              </a:ext>
            </a:extLst>
          </p:cNvPr>
          <p:cNvSpPr/>
          <p:nvPr/>
        </p:nvSpPr>
        <p:spPr>
          <a:xfrm>
            <a:off x="2615569" y="1405890"/>
            <a:ext cx="1648288" cy="2746335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ounded Rectangle 55">
            <a:extLst>
              <a:ext uri="{FF2B5EF4-FFF2-40B4-BE49-F238E27FC236}">
                <a16:creationId xmlns:a16="http://schemas.microsoft.com/office/drawing/2014/main" id="{4A5EA21A-B517-4E62-A38B-3311846757EF}"/>
              </a:ext>
            </a:extLst>
          </p:cNvPr>
          <p:cNvSpPr/>
          <p:nvPr/>
        </p:nvSpPr>
        <p:spPr>
          <a:xfrm rot="5400000">
            <a:off x="2744715" y="2762478"/>
            <a:ext cx="2161730" cy="288000"/>
          </a:xfrm>
          <a:prstGeom prst="roundRect">
            <a:avLst>
              <a:gd name="adj" fmla="val 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ounded Rectangle 55">
            <a:extLst>
              <a:ext uri="{FF2B5EF4-FFF2-40B4-BE49-F238E27FC236}">
                <a16:creationId xmlns:a16="http://schemas.microsoft.com/office/drawing/2014/main" id="{E2480A1E-B4E5-40BB-8533-46532A737389}"/>
              </a:ext>
            </a:extLst>
          </p:cNvPr>
          <p:cNvSpPr/>
          <p:nvPr/>
        </p:nvSpPr>
        <p:spPr>
          <a:xfrm rot="5400000">
            <a:off x="5314831" y="2755230"/>
            <a:ext cx="1059541" cy="288000"/>
          </a:xfrm>
          <a:prstGeom prst="roundRect">
            <a:avLst>
              <a:gd name="adj" fmla="val 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AA3214B3-646B-4C60-874B-CC098979DDCB}"/>
              </a:ext>
            </a:extLst>
          </p:cNvPr>
          <p:cNvSpPr/>
          <p:nvPr/>
        </p:nvSpPr>
        <p:spPr>
          <a:xfrm rot="5400000">
            <a:off x="3295810" y="2755231"/>
            <a:ext cx="1059540" cy="2880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D5512F-026B-41C6-BF50-275A07B428A9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3825580" y="1825613"/>
            <a:ext cx="0" cy="543848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82449E-F895-410F-8614-62C6739CF51F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3825580" y="3429001"/>
            <a:ext cx="0" cy="558342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C9F9E8-CBE4-4A9F-8C43-9EFF102B692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5844602" y="2369460"/>
            <a:ext cx="0" cy="1059541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13BE6C-254F-4092-AEC2-E661C58CF52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H="1">
            <a:off x="3825580" y="2369460"/>
            <a:ext cx="2019022" cy="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A6C4D9-A95C-48A7-9BD7-143A3A45576A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>
            <a:off x="3825580" y="3429001"/>
            <a:ext cx="2019022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0DBEBC-B1F4-42A5-AC52-02D36426541B}"/>
              </a:ext>
            </a:extLst>
          </p:cNvPr>
          <p:cNvSpPr txBox="1"/>
          <p:nvPr/>
        </p:nvSpPr>
        <p:spPr>
          <a:xfrm>
            <a:off x="2725783" y="2614788"/>
            <a:ext cx="84558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code execution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EDA9D7-C5F9-4836-B579-FBAAC861B1FD}"/>
              </a:ext>
            </a:extLst>
          </p:cNvPr>
          <p:cNvSpPr txBox="1"/>
          <p:nvPr/>
        </p:nvSpPr>
        <p:spPr>
          <a:xfrm>
            <a:off x="2615569" y="1482985"/>
            <a:ext cx="1634590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Simulator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B25632-8919-4305-BB0D-98CA57CE0AA9}"/>
              </a:ext>
            </a:extLst>
          </p:cNvPr>
          <p:cNvSpPr txBox="1"/>
          <p:nvPr/>
        </p:nvSpPr>
        <p:spPr>
          <a:xfrm>
            <a:off x="5442124" y="1479817"/>
            <a:ext cx="161248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HIL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CC9EDE-B044-4A77-94F4-DBA1744111C3}"/>
              </a:ext>
            </a:extLst>
          </p:cNvPr>
          <p:cNvSpPr txBox="1"/>
          <p:nvPr/>
        </p:nvSpPr>
        <p:spPr>
          <a:xfrm>
            <a:off x="6064733" y="2483731"/>
            <a:ext cx="989881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Mock executing foo() method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B64583-E187-489E-885D-8285E352E726}"/>
              </a:ext>
            </a:extLst>
          </p:cNvPr>
          <p:cNvSpPr txBox="1"/>
          <p:nvPr/>
        </p:nvSpPr>
        <p:spPr>
          <a:xfrm>
            <a:off x="4344525" y="2107849"/>
            <a:ext cx="1239700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 defTabSz="914377">
              <a:defRPr/>
            </a:pPr>
            <a:r>
              <a:rPr lang="en-US" sz="11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foo() to execute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462E42-1049-4974-B905-8C4DAD2538B6}"/>
              </a:ext>
            </a:extLst>
          </p:cNvPr>
          <p:cNvSpPr txBox="1"/>
          <p:nvPr/>
        </p:nvSpPr>
        <p:spPr>
          <a:xfrm>
            <a:off x="4282148" y="3423918"/>
            <a:ext cx="1239700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Result from f</a:t>
            </a:r>
            <a:r>
              <a:rPr kumimoji="0" lang="en-US" sz="1100" b="0" i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oo</a:t>
            </a: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2EC13D-5CC3-4BF8-87FD-901306AA03EE}"/>
              </a:ext>
            </a:extLst>
          </p:cNvPr>
          <p:cNvCxnSpPr>
            <a:cxnSpLocks/>
          </p:cNvCxnSpPr>
          <p:nvPr/>
        </p:nvCxnSpPr>
        <p:spPr>
          <a:xfrm flipH="1">
            <a:off x="4344525" y="1642309"/>
            <a:ext cx="1003234" cy="0"/>
          </a:xfrm>
          <a:prstGeom prst="line">
            <a:avLst/>
          </a:prstGeom>
          <a:noFill/>
          <a:ln w="28575" cap="flat" cmpd="sng" algn="ctr">
            <a:solidFill>
              <a:srgbClr val="EE502E"/>
            </a:solidFill>
            <a:prstDash val="solid"/>
          </a:ln>
          <a:effectLst/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91D37A-293F-438C-B6D6-9F77DA823AD1}"/>
              </a:ext>
            </a:extLst>
          </p:cNvPr>
          <p:cNvGrpSpPr/>
          <p:nvPr/>
        </p:nvGrpSpPr>
        <p:grpSpPr>
          <a:xfrm rot="16200000">
            <a:off x="4622517" y="1537726"/>
            <a:ext cx="447823" cy="184150"/>
            <a:chOff x="10457377" y="-530545"/>
            <a:chExt cx="447823" cy="184150"/>
          </a:xfrm>
        </p:grpSpPr>
        <p:sp>
          <p:nvSpPr>
            <p:cNvPr id="100" name="Rounded Rectangle 154">
              <a:extLst>
                <a:ext uri="{FF2B5EF4-FFF2-40B4-BE49-F238E27FC236}">
                  <a16:creationId xmlns:a16="http://schemas.microsoft.com/office/drawing/2014/main" id="{4403E210-A794-4C6F-9B5C-28A004866A41}"/>
                </a:ext>
              </a:extLst>
            </p:cNvPr>
            <p:cNvSpPr/>
            <p:nvPr/>
          </p:nvSpPr>
          <p:spPr>
            <a:xfrm>
              <a:off x="10715394" y="-530545"/>
              <a:ext cx="189806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1" name="Rounded Rectangle 155">
              <a:extLst>
                <a:ext uri="{FF2B5EF4-FFF2-40B4-BE49-F238E27FC236}">
                  <a16:creationId xmlns:a16="http://schemas.microsoft.com/office/drawing/2014/main" id="{20773007-BBB4-4639-905B-8DEDC04824C3}"/>
                </a:ext>
              </a:extLst>
            </p:cNvPr>
            <p:cNvSpPr/>
            <p:nvPr/>
          </p:nvSpPr>
          <p:spPr>
            <a:xfrm>
              <a:off x="10457377" y="-530545"/>
              <a:ext cx="184298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87EC9B2-5AC1-40E7-86AC-B5FBE31921CB}"/>
                </a:ext>
              </a:extLst>
            </p:cNvPr>
            <p:cNvGrpSpPr/>
            <p:nvPr/>
          </p:nvGrpSpPr>
          <p:grpSpPr>
            <a:xfrm>
              <a:off x="10551219" y="-476518"/>
              <a:ext cx="259078" cy="67730"/>
              <a:chOff x="8400978" y="2415564"/>
              <a:chExt cx="259078" cy="6773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C2D8D3F-2563-4883-81DC-395F453972B0}"/>
                  </a:ext>
                </a:extLst>
              </p:cNvPr>
              <p:cNvCxnSpPr/>
              <p:nvPr/>
            </p:nvCxnSpPr>
            <p:spPr>
              <a:xfrm>
                <a:off x="8660056" y="2478181"/>
                <a:ext cx="0" cy="511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8BBE7D9-F636-4D0E-973F-D6C0F933D354}"/>
                  </a:ext>
                </a:extLst>
              </p:cNvPr>
              <p:cNvCxnSpPr/>
              <p:nvPr/>
            </p:nvCxnSpPr>
            <p:spPr>
              <a:xfrm flipV="1">
                <a:off x="8400978" y="2415564"/>
                <a:ext cx="0" cy="597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4132FCE-9D54-48FA-AFB2-12C11887095B}"/>
              </a:ext>
            </a:extLst>
          </p:cNvPr>
          <p:cNvSpPr txBox="1"/>
          <p:nvPr/>
        </p:nvSpPr>
        <p:spPr>
          <a:xfrm>
            <a:off x="4446032" y="1787104"/>
            <a:ext cx="846103" cy="2308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 defTabSz="914377">
              <a:defRPr/>
            </a:pPr>
            <a:r>
              <a:rPr lang="en-US" sz="900" kern="0" dirty="0">
                <a:solidFill>
                  <a:srgbClr val="EE502E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Socket based</a:t>
            </a:r>
          </a:p>
        </p:txBody>
      </p:sp>
    </p:spTree>
    <p:extLst>
      <p:ext uri="{BB962C8B-B14F-4D97-AF65-F5344CB8AC3E}">
        <p14:creationId xmlns:p14="http://schemas.microsoft.com/office/powerpoint/2010/main" val="34068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Benjamin Alix</cp:lastModifiedBy>
  <cp:revision>29</cp:revision>
  <dcterms:created xsi:type="dcterms:W3CDTF">2020-03-19T18:06:51Z</dcterms:created>
  <dcterms:modified xsi:type="dcterms:W3CDTF">2021-11-04T16:23:08Z</dcterms:modified>
</cp:coreProperties>
</file>