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3FD7F-FD75-41E4-B2D5-5247D121DD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D4D6BB-B58E-403B-A0BE-7CED06174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AE087-6659-43C0-8872-6D9EDE2D6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A76E-148A-45A3-B166-DB7E79C83993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B4BF1-897B-4495-BAB3-867AE4363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DD15E-87B0-4902-80D5-E1952768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87E8-A940-4829-87AB-287A6F512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007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0D763-9149-45B3-837B-9B5A9C4C3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F8CADF-4694-4F63-BF40-D656595E5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BF233-2EF8-4400-BB3E-F7E472270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A76E-148A-45A3-B166-DB7E79C83993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BFBDA-864C-4092-A76F-9401A2D82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428DC-2AD9-4A6D-B6C8-D1CE9A667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87E8-A940-4829-87AB-287A6F512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992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1EA735-408F-453E-B6FA-F38F884B5D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2E3F5-E060-441A-825E-B822823C2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AEE1D-D12B-4F47-A66A-CA8AA9021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A76E-148A-45A3-B166-DB7E79C83993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E1E1F-D898-4C22-AC88-019709FF3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885D0-B14B-4560-96D0-2C3C5A1B4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87E8-A940-4829-87AB-287A6F512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532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3F257-F933-4905-81A3-D2E4A17D6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D72FC-D4FA-45A5-A488-69E105AD0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FEBD5-F85B-4CB3-9D59-10CD3782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A76E-148A-45A3-B166-DB7E79C83993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DC314-BC7C-4146-844C-63A2C0DD8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4ABDB-4610-4170-9B95-010003C5E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87E8-A940-4829-87AB-287A6F512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365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CE324-1753-4144-8DFE-344C38D81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D8E82-FAAB-4A7D-9403-599F899B6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91F9D-E707-4499-9A10-AF5CBACF5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A76E-148A-45A3-B166-DB7E79C83993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B59D4-1555-4F34-B80D-3F8224232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11545-31F7-48E4-8EAD-1E5F18040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87E8-A940-4829-87AB-287A6F512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849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50B6-1194-44BE-A25E-8AA3C9385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B7B56-E07D-4D20-AAE5-4328AE655F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43D6E-1692-42E0-B79C-6FB5CECA0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36901-A623-4FE5-B256-C0FEEB04C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A76E-148A-45A3-B166-DB7E79C83993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CD631-DDAB-4A41-AEE4-2C90FFF8D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4E057-59FC-4203-BE35-372F00106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87E8-A940-4829-87AB-287A6F512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265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5DFED-24D0-4D44-AEBF-B9C0F79CC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AECCD-342F-4630-96E6-9BB7B52CA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622641-D21F-415C-8AAF-F45059370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F0CC59-321F-4231-8E1D-980D1315C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95DBFB-7D7B-4F7B-9AA2-0AD3A7633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9C2C87-6633-4F16-957F-4CDB17FBB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A76E-148A-45A3-B166-DB7E79C83993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40DB60-0C69-4644-B867-3A6084AB2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18AEC3-EC9E-40B0-8ED5-F65CA8A58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87E8-A940-4829-87AB-287A6F512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56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00962-EC14-4F9D-9729-019A574EF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015DA8-85A3-41F6-B4CB-01BE191DD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A76E-148A-45A3-B166-DB7E79C83993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AD0C64-AA86-4E8A-A687-9069C5AB3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1B4A3F-150B-4808-9EC0-7582F5B8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87E8-A940-4829-87AB-287A6F512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451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6A393F-02FE-4BEE-AEE8-733A56F59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A76E-148A-45A3-B166-DB7E79C83993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CD586C-AA45-4CD7-A3A5-41F267971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38C271-A582-4DAB-8153-D5813DAC9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87E8-A940-4829-87AB-287A6F512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332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E86EC-CAEC-4818-8A06-09ED93473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BDF26-1C16-4C94-8183-644C56D19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AF963-5D7E-4CD1-B681-861FAC699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8002D5-1E5D-4A0B-8CDA-DAD9549D2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A76E-148A-45A3-B166-DB7E79C83993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8F535E-F603-4A8D-BA08-972A3797D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5F7485-9751-4C2F-B8C2-BCD526122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87E8-A940-4829-87AB-287A6F512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399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523BB-8714-4E9E-A984-A7155CECB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1387AF-74D4-4DDA-AE17-D490984AA3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B7E944-7D35-4698-BA72-DF2639086C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74749-4D53-48AD-9978-A1C1186D4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A76E-148A-45A3-B166-DB7E79C83993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2B7D6-FC21-451E-8A75-D53424271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E894A-F734-469A-813D-B4056690F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87E8-A940-4829-87AB-287A6F512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521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015D40-95AA-43C2-9327-22BF9EF96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2C286-8411-439F-ABC3-4B007CF03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9462D-D25E-4F16-96D8-E451B25FC7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1A76E-148A-45A3-B166-DB7E79C83993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1F79E-3278-475A-9C8C-05E04D9C6A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076AB-1263-413A-A57C-EACEEA56B5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387E8-A940-4829-87AB-287A6F512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4758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79B8E82-C296-425C-9C60-AB4DE37B6991}"/>
              </a:ext>
            </a:extLst>
          </p:cNvPr>
          <p:cNvCxnSpPr>
            <a:cxnSpLocks/>
            <a:stCxn id="5" idx="2"/>
            <a:endCxn id="10" idx="3"/>
          </p:cNvCxnSpPr>
          <p:nvPr/>
        </p:nvCxnSpPr>
        <p:spPr>
          <a:xfrm flipH="1">
            <a:off x="6415163" y="3859255"/>
            <a:ext cx="630000" cy="495480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18D34AC-1B91-498A-8B8C-28BBFCCB91EB}"/>
              </a:ext>
            </a:extLst>
          </p:cNvPr>
          <p:cNvCxnSpPr>
            <a:cxnSpLocks/>
            <a:stCxn id="5" idx="1"/>
            <a:endCxn id="6" idx="3"/>
          </p:cNvCxnSpPr>
          <p:nvPr/>
        </p:nvCxnSpPr>
        <p:spPr>
          <a:xfrm flipH="1">
            <a:off x="5515163" y="3607255"/>
            <a:ext cx="900000" cy="0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sp>
        <p:nvSpPr>
          <p:cNvPr id="5" name="Rounded Rectangle 74">
            <a:extLst>
              <a:ext uri="{FF2B5EF4-FFF2-40B4-BE49-F238E27FC236}">
                <a16:creationId xmlns:a16="http://schemas.microsoft.com/office/drawing/2014/main" id="{FA8021E0-7D4C-4EA1-977D-046CD9F6107A}"/>
              </a:ext>
            </a:extLst>
          </p:cNvPr>
          <p:cNvSpPr/>
          <p:nvPr/>
        </p:nvSpPr>
        <p:spPr>
          <a:xfrm>
            <a:off x="6415163" y="3355255"/>
            <a:ext cx="1260000" cy="504000"/>
          </a:xfrm>
          <a:prstGeom prst="roundRect">
            <a:avLst>
              <a:gd name="adj" fmla="val 19644"/>
            </a:avLst>
          </a:prstGeom>
          <a:solidFill>
            <a:srgbClr val="717D83">
              <a:lumMod val="60000"/>
              <a:lumOff val="4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Display </a:t>
            </a: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Buffer</a:t>
            </a:r>
          </a:p>
        </p:txBody>
      </p:sp>
      <p:sp>
        <p:nvSpPr>
          <p:cNvPr id="6" name="Rounded Rectangle 74">
            <a:extLst>
              <a:ext uri="{FF2B5EF4-FFF2-40B4-BE49-F238E27FC236}">
                <a16:creationId xmlns:a16="http://schemas.microsoft.com/office/drawing/2014/main" id="{209AF221-67B6-42F8-8437-0CF7F62960C0}"/>
              </a:ext>
            </a:extLst>
          </p:cNvPr>
          <p:cNvSpPr/>
          <p:nvPr/>
        </p:nvSpPr>
        <p:spPr>
          <a:xfrm>
            <a:off x="4255163" y="3355255"/>
            <a:ext cx="1260000" cy="504000"/>
          </a:xfrm>
          <a:prstGeom prst="roundRect">
            <a:avLst>
              <a:gd name="adj" fmla="val 19644"/>
            </a:avLst>
          </a:prstGeom>
          <a:solidFill>
            <a:srgbClr val="717D83">
              <a:lumMod val="60000"/>
              <a:lumOff val="4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Back Buffer</a:t>
            </a:r>
          </a:p>
        </p:txBody>
      </p:sp>
      <p:sp>
        <p:nvSpPr>
          <p:cNvPr id="8" name="Rounded Rectangle 167">
            <a:extLst>
              <a:ext uri="{FF2B5EF4-FFF2-40B4-BE49-F238E27FC236}">
                <a16:creationId xmlns:a16="http://schemas.microsoft.com/office/drawing/2014/main" id="{3441258B-20FB-4860-809A-9013ECA81090}"/>
              </a:ext>
            </a:extLst>
          </p:cNvPr>
          <p:cNvSpPr/>
          <p:nvPr/>
        </p:nvSpPr>
        <p:spPr>
          <a:xfrm>
            <a:off x="5515163" y="2706200"/>
            <a:ext cx="900000" cy="307150"/>
          </a:xfrm>
          <a:prstGeom prst="roundRect">
            <a:avLst>
              <a:gd name="adj" fmla="val 28945"/>
            </a:avLst>
          </a:prstGeom>
          <a:solidFill>
            <a:srgbClr val="FFFFFF">
              <a:lumMod val="95000"/>
            </a:srgbClr>
          </a:solidFill>
          <a:ln w="12700" cap="flat" cmpd="sng" algn="ctr">
            <a:solidFill>
              <a:srgbClr val="CBD3D7"/>
            </a:solidFill>
            <a:prstDash val="solid"/>
          </a:ln>
          <a:effectLst/>
        </p:spPr>
        <p:txBody>
          <a:bodyPr wrap="square" tIns="36000" bIns="36000" rtlCol="0" anchor="ctr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 err="1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MicroUI</a:t>
            </a:r>
            <a:endParaRPr kumimoji="0" lang="en-US" sz="1200" b="1" u="none" strike="noStrike" kern="0" cap="none" spc="0" normalizeH="0" baseline="0" noProof="0" dirty="0">
              <a:ln>
                <a:noFill/>
              </a:ln>
              <a:solidFill>
                <a:srgbClr val="4B5357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0" name="Rounded Rectangle 167">
            <a:extLst>
              <a:ext uri="{FF2B5EF4-FFF2-40B4-BE49-F238E27FC236}">
                <a16:creationId xmlns:a16="http://schemas.microsoft.com/office/drawing/2014/main" id="{ED043C68-1DB8-42B3-825A-F0AA024E2CA1}"/>
              </a:ext>
            </a:extLst>
          </p:cNvPr>
          <p:cNvSpPr/>
          <p:nvPr/>
        </p:nvSpPr>
        <p:spPr>
          <a:xfrm>
            <a:off x="5515163" y="4201160"/>
            <a:ext cx="900000" cy="307150"/>
          </a:xfrm>
          <a:prstGeom prst="roundRect">
            <a:avLst>
              <a:gd name="adj" fmla="val 28945"/>
            </a:avLst>
          </a:prstGeom>
          <a:solidFill>
            <a:srgbClr val="FFFFFF">
              <a:lumMod val="95000"/>
            </a:srgbClr>
          </a:solidFill>
          <a:ln w="12700" cap="flat" cmpd="sng" algn="ctr">
            <a:solidFill>
              <a:srgbClr val="CBD3D7"/>
            </a:solidFill>
            <a:prstDash val="solid"/>
          </a:ln>
          <a:effectLst/>
        </p:spPr>
        <p:txBody>
          <a:bodyPr wrap="square" tIns="36000" bIns="36000" rtlCol="0" anchor="ctr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Display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A0DEA9-8373-448D-AD7F-0C91687BA233}"/>
              </a:ext>
            </a:extLst>
          </p:cNvPr>
          <p:cNvSpPr txBox="1"/>
          <p:nvPr/>
        </p:nvSpPr>
        <p:spPr>
          <a:xfrm>
            <a:off x="5670025" y="3320212"/>
            <a:ext cx="590276" cy="27699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copy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566227-86ED-46A7-8D65-3CDE8B61084A}"/>
              </a:ext>
            </a:extLst>
          </p:cNvPr>
          <p:cNvSpPr txBox="1"/>
          <p:nvPr/>
        </p:nvSpPr>
        <p:spPr>
          <a:xfrm>
            <a:off x="6724887" y="4062660"/>
            <a:ext cx="590276" cy="27699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rgbClr val="4B5357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read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4B5357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718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8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Source Sans Pro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Félix Pinel</dc:creator>
  <cp:lastModifiedBy>Guillaume Balan</cp:lastModifiedBy>
  <cp:revision>5</cp:revision>
  <dcterms:created xsi:type="dcterms:W3CDTF">2020-03-19T16:54:37Z</dcterms:created>
  <dcterms:modified xsi:type="dcterms:W3CDTF">2020-08-03T14:12:44Z</dcterms:modified>
</cp:coreProperties>
</file>