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792" y="-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5627686" y="1873130"/>
            <a:ext cx="1192442" cy="27687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  <a:stCxn id="18" idx="0"/>
            <a:endCxn id="8" idx="2"/>
          </p:cNvCxnSpPr>
          <p:nvPr/>
        </p:nvCxnSpPr>
        <p:spPr>
          <a:xfrm flipH="1" flipV="1">
            <a:off x="6820128" y="1873130"/>
            <a:ext cx="1182911" cy="27408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07">
            <a:extLst>
              <a:ext uri="{FF2B5EF4-FFF2-40B4-BE49-F238E27FC236}">
                <a16:creationId xmlns:a16="http://schemas.microsoft.com/office/drawing/2014/main" id="{B93FB0D9-9560-44E7-AFF0-0DB92B907652}"/>
              </a:ext>
            </a:extLst>
          </p:cNvPr>
          <p:cNvSpPr/>
          <p:nvPr/>
        </p:nvSpPr>
        <p:spPr>
          <a:xfrm>
            <a:off x="2398229" y="116075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Connection String</a:t>
            </a:r>
          </a:p>
        </p:txBody>
      </p: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137946" y="1153130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Connection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4942964" y="3163824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InputStream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4138778" y="1191938"/>
            <a:ext cx="1622983" cy="653522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1. Open a new connection using the connection string</a:t>
            </a: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4816194" y="2150003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2. Open a new input stream on the connection</a:t>
            </a: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7191547" y="2147218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4. Open a new output stream on the connection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32CB2C-7477-43B9-8989-D899C3F91A7B}"/>
              </a:ext>
            </a:extLst>
          </p:cNvPr>
          <p:cNvCxnSpPr>
            <a:cxnSpLocks/>
            <a:stCxn id="16" idx="1"/>
            <a:endCxn id="7" idx="3"/>
          </p:cNvCxnSpPr>
          <p:nvPr/>
        </p:nvCxnSpPr>
        <p:spPr>
          <a:xfrm flipH="1">
            <a:off x="3762593" y="1518699"/>
            <a:ext cx="376185" cy="205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5761761" y="1513130"/>
            <a:ext cx="376185" cy="5569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28" name="Rounded Rectangle 107">
            <a:extLst>
              <a:ext uri="{FF2B5EF4-FFF2-40B4-BE49-F238E27FC236}">
                <a16:creationId xmlns:a16="http://schemas.microsoft.com/office/drawing/2014/main" id="{985D452F-E24C-49C7-BAFB-E0D933C4CC4C}"/>
              </a:ext>
            </a:extLst>
          </p:cNvPr>
          <p:cNvSpPr/>
          <p:nvPr/>
        </p:nvSpPr>
        <p:spPr>
          <a:xfrm>
            <a:off x="7320857" y="3163824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OutputStream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Rounded Rectangle 167">
            <a:extLst>
              <a:ext uri="{FF2B5EF4-FFF2-40B4-BE49-F238E27FC236}">
                <a16:creationId xmlns:a16="http://schemas.microsoft.com/office/drawing/2014/main" id="{B8E52377-4AA0-4EBE-A6B1-C7F30F2C9204}"/>
              </a:ext>
            </a:extLst>
          </p:cNvPr>
          <p:cNvSpPr/>
          <p:nvPr/>
        </p:nvSpPr>
        <p:spPr>
          <a:xfrm>
            <a:off x="4813654" y="417710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3. Read some data from hardware device</a:t>
            </a:r>
          </a:p>
        </p:txBody>
      </p:sp>
      <p:sp>
        <p:nvSpPr>
          <p:cNvPr id="31" name="Rounded Rectangle 167">
            <a:extLst>
              <a:ext uri="{FF2B5EF4-FFF2-40B4-BE49-F238E27FC236}">
                <a16:creationId xmlns:a16="http://schemas.microsoft.com/office/drawing/2014/main" id="{C8D71B02-897E-4F10-A157-52703EE5BBC8}"/>
              </a:ext>
            </a:extLst>
          </p:cNvPr>
          <p:cNvSpPr/>
          <p:nvPr/>
        </p:nvSpPr>
        <p:spPr>
          <a:xfrm>
            <a:off x="7191546" y="4177107"/>
            <a:ext cx="1622983" cy="720000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5. Write some data to hardware device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B08C05-49E9-4414-8E4A-CAD92B6C86C8}"/>
              </a:ext>
            </a:extLst>
          </p:cNvPr>
          <p:cNvCxnSpPr>
            <a:cxnSpLocks/>
            <a:stCxn id="10" idx="0"/>
            <a:endCxn id="17" idx="2"/>
          </p:cNvCxnSpPr>
          <p:nvPr/>
        </p:nvCxnSpPr>
        <p:spPr>
          <a:xfrm flipV="1">
            <a:off x="5625146" y="2870003"/>
            <a:ext cx="2540" cy="29382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354BF6-36F4-471B-ACA4-F8512214C7E2}"/>
              </a:ext>
            </a:extLst>
          </p:cNvPr>
          <p:cNvCxnSpPr>
            <a:cxnSpLocks/>
            <a:stCxn id="28" idx="0"/>
            <a:endCxn id="18" idx="2"/>
          </p:cNvCxnSpPr>
          <p:nvPr/>
        </p:nvCxnSpPr>
        <p:spPr>
          <a:xfrm flipV="1">
            <a:off x="8003039" y="2867218"/>
            <a:ext cx="0" cy="2966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AB5B34-A9CA-4D77-9FEF-DE58BEBDA870}"/>
              </a:ext>
            </a:extLst>
          </p:cNvPr>
          <p:cNvCxnSpPr>
            <a:cxnSpLocks/>
            <a:stCxn id="30" idx="0"/>
            <a:endCxn id="10" idx="2"/>
          </p:cNvCxnSpPr>
          <p:nvPr/>
        </p:nvCxnSpPr>
        <p:spPr>
          <a:xfrm flipV="1">
            <a:off x="5625146" y="3883824"/>
            <a:ext cx="0" cy="29328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030666-3473-4B92-A279-63B403ABCB02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V="1">
            <a:off x="8003038" y="3883824"/>
            <a:ext cx="1" cy="29328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23</cp:revision>
  <dcterms:created xsi:type="dcterms:W3CDTF">2020-03-09T13:37:24Z</dcterms:created>
  <dcterms:modified xsi:type="dcterms:W3CDTF">2020-04-07T17:40:22Z</dcterms:modified>
</cp:coreProperties>
</file>