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/>
    <p:restoredTop sz="94639"/>
  </p:normalViewPr>
  <p:slideViewPr>
    <p:cSldViewPr snapToGrid="0">
      <p:cViewPr>
        <p:scale>
          <a:sx n="125" d="100"/>
          <a:sy n="125" d="100"/>
        </p:scale>
        <p:origin x="9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43CE-B07F-487F-9D92-3737D4BA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DC705-F517-4E88-9D5F-8EE3B0F6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E25A-0AB9-4A58-9B9B-070C1BE1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3601-8D7C-4842-AA3F-B546E0F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2D21-A7CE-47C9-BD9E-0B179FEA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359-0A7D-4BA1-B9F3-9209DC2D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2A88-DC8F-497C-9683-83E58E30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7638-B480-43D8-B3D2-4270EBD8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16AF-3BBD-4440-AAA1-425AC350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E750-49B5-4BF7-9F04-77180162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FE6F-CCE8-490C-B96C-1039B9244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71780-FA1B-40BE-8155-0499F803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A3AE-E875-4581-AFD5-272794F4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78B7-B761-41A8-9754-0C7E877F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F8BC-0690-487D-BE68-08142A8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AB8A-BF7A-4CB6-BADB-FBEB5DB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2E04-FCEE-4576-BC99-42E0DE0E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00A3-2DBC-409A-9A6C-5D23F597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FAE-28E5-4063-A37D-5D4AC4AD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3AF3-25BC-46B5-B05B-B90DFC9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219-982A-489A-A2AB-EAC419A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A919-0940-481B-9C41-C98ED5F8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B9C3-5950-4F41-809E-9AE81DE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C9CD-D536-4968-8B7D-8445185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482-2CF0-47EF-A927-269E35D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A48B-46EF-4236-B936-6D60C0B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A8A7-1C5A-4302-BC56-FA32FFC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F1EF-47A4-4BF5-8747-3662609F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28F3-4774-4182-BD15-666A73AF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8B04-8F37-4F69-9812-F975B432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435A-F2C7-48AA-B0A4-A168DA11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6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B14E-F087-4AD0-95A4-DADC05E3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A345-4CD2-41B6-8561-B2B32FD8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6C5DA-2C2A-4979-AB5E-23BE3B97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46672-827C-44A9-919E-31F942C3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5ECBF-1E1D-4893-9D83-B4B61A10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A7CA-3C3A-40FA-A8FB-58FA5ADB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ED0E8-A85D-4EFC-B724-185FE400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5B9E4-2D1F-4A75-BD93-0213DF93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054-D06F-44AA-9CE1-DD77F529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E6CC1-BE3E-4B42-BD29-11D3D2E4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8B3A-5097-4F1F-B3B7-D022F749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8CA1-AB88-4BEB-9B97-68C5733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BA09-6DB6-4293-ABA4-BB1F33F3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573C-8E56-4BB6-845B-C1E15F6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7C21-D55D-4765-8B0A-ABEFF4B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48E-9178-492C-9E60-E6AB6214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BC5A-ED00-4430-AA3B-F122F7A8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7B05-7E4D-4E32-9993-B162E0F9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54F2-99CE-4821-92C6-288F1D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953C-AAF7-4D3E-8AF9-6053DBE6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B8A2-A09D-4F79-A9C9-C899EF0E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4410-1C95-4F7C-9DB5-A91D8571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C0F1-5D25-4ABB-8312-40091AB7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A2AD-CA7B-4AA1-BF42-BE4D246E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184D-8F70-4E51-B1B2-82760E6A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DE773-EE24-4CA8-86C9-E8ED3314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6905-EBEA-4DA4-82B4-EA7ACE37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1B84B-E399-4D9F-BBE3-389CB41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6B07-4BEC-42A4-B879-A60CB4C2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24D0-E6C7-4826-BAA3-95B1A668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6C87-1478-49FF-BE9D-BF30558AF6F1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1410-E422-4108-A02C-2CF0CB4D7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739-8E6C-491B-A9B8-59CA15D2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DDF7-FB59-4DBB-A5B2-1F1F3ABCA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4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Same Side Corner Rectangle 7">
            <a:extLst>
              <a:ext uri="{FF2B5EF4-FFF2-40B4-BE49-F238E27FC236}">
                <a16:creationId xmlns:a16="http://schemas.microsoft.com/office/drawing/2014/main" id="{DA31C8E1-D1BA-4ACE-ABC8-5B73CC647889}"/>
              </a:ext>
            </a:extLst>
          </p:cNvPr>
          <p:cNvSpPr/>
          <p:nvPr/>
        </p:nvSpPr>
        <p:spPr>
          <a:xfrm>
            <a:off x="2169818" y="5164583"/>
            <a:ext cx="3392782" cy="403440"/>
          </a:xfrm>
          <a:prstGeom prst="snip2SameRect">
            <a:avLst>
              <a:gd name="adj1" fmla="val 12569"/>
              <a:gd name="adj2" fmla="val 0"/>
            </a:avLst>
          </a:prstGeom>
          <a:solidFill>
            <a:srgbClr val="4B5357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tIns="0" bIns="36000" rtlCol="0" anchor="ctr" anchorCtr="0">
            <a:noAutofit/>
          </a:bodyPr>
          <a:lstStyle/>
          <a:p>
            <a:pPr lvl="0" indent="-349200" algn="ctr" defTabSz="914377">
              <a:lnSpc>
                <a:spcPts val="1720"/>
              </a:lnSpc>
              <a:defRPr/>
            </a:pPr>
            <a:r>
              <a:rPr lang="en-US" sz="14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WORKSTATION</a:t>
            </a:r>
            <a:endParaRPr kumimoji="0" lang="en-US" sz="1400" b="1" i="1" u="none" strike="noStrike" kern="1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E2341E4-272B-4B98-A3D7-9FC36C510C44}"/>
              </a:ext>
            </a:extLst>
          </p:cNvPr>
          <p:cNvSpPr/>
          <p:nvPr/>
        </p:nvSpPr>
        <p:spPr>
          <a:xfrm rot="16200000">
            <a:off x="2061312" y="5458318"/>
            <a:ext cx="229393" cy="214002"/>
          </a:xfrm>
          <a:prstGeom prst="arc">
            <a:avLst>
              <a:gd name="adj1" fmla="val 16200000"/>
              <a:gd name="adj2" fmla="val 21512081"/>
            </a:avLst>
          </a:prstGeom>
          <a:noFill/>
          <a:ln w="38100" cap="flat" cmpd="sng" algn="ctr">
            <a:solidFill>
              <a:srgbClr val="CBD3D7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BD592B4-A030-43D1-B83E-1B8BE5073579}"/>
              </a:ext>
            </a:extLst>
          </p:cNvPr>
          <p:cNvSpPr/>
          <p:nvPr/>
        </p:nvSpPr>
        <p:spPr>
          <a:xfrm>
            <a:off x="5447887" y="5459418"/>
            <a:ext cx="229425" cy="213972"/>
          </a:xfrm>
          <a:prstGeom prst="arc">
            <a:avLst>
              <a:gd name="adj1" fmla="val 16200000"/>
              <a:gd name="adj2" fmla="val 21512081"/>
            </a:avLst>
          </a:prstGeom>
          <a:noFill/>
          <a:ln w="38100" cap="flat" cmpd="sng" algn="ctr">
            <a:solidFill>
              <a:srgbClr val="CBD3D7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45523070-FD85-4222-8874-EEF5CC483FDC}"/>
              </a:ext>
            </a:extLst>
          </p:cNvPr>
          <p:cNvSpPr/>
          <p:nvPr/>
        </p:nvSpPr>
        <p:spPr>
          <a:xfrm>
            <a:off x="2102259" y="2983689"/>
            <a:ext cx="3534425" cy="2061180"/>
          </a:xfrm>
          <a:prstGeom prst="roundRect">
            <a:avLst>
              <a:gd name="adj" fmla="val 4681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>
            <a:outerShdw blurRad="50800" algn="ctr" rotWithShape="0">
              <a:srgbClr val="CBD3D7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>
                <a:outerShdw blurRad="63500" sx="102000" sy="102000" algn="ctr" rotWithShape="0">
                  <a:srgbClr val="EE502E">
                    <a:lumMod val="60000"/>
                    <a:lumOff val="40000"/>
                    <a:alpha val="40000"/>
                  </a:srgb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BEC2BE11-F2A5-4DA4-B406-BE376AA8396A}"/>
              </a:ext>
            </a:extLst>
          </p:cNvPr>
          <p:cNvSpPr/>
          <p:nvPr/>
        </p:nvSpPr>
        <p:spPr>
          <a:xfrm>
            <a:off x="2213028" y="3880081"/>
            <a:ext cx="1034998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ounded Rectangle 57">
            <a:extLst>
              <a:ext uri="{FF2B5EF4-FFF2-40B4-BE49-F238E27FC236}">
                <a16:creationId xmlns:a16="http://schemas.microsoft.com/office/drawing/2014/main" id="{02A5B19E-74B2-4670-9520-8BDC1F646676}"/>
              </a:ext>
            </a:extLst>
          </p:cNvPr>
          <p:cNvSpPr/>
          <p:nvPr/>
        </p:nvSpPr>
        <p:spPr>
          <a:xfrm>
            <a:off x="3354878" y="3880079"/>
            <a:ext cx="1030450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4D4B5A69-35AF-40FB-AC17-55DA118BE0F9}"/>
              </a:ext>
            </a:extLst>
          </p:cNvPr>
          <p:cNvSpPr/>
          <p:nvPr/>
        </p:nvSpPr>
        <p:spPr>
          <a:xfrm>
            <a:off x="4492650" y="3880079"/>
            <a:ext cx="1027993" cy="2202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EE502E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1881C02-D8B3-4F41-8F81-92FE63BDE1DA}"/>
              </a:ext>
            </a:extLst>
          </p:cNvPr>
          <p:cNvSpPr/>
          <p:nvPr/>
        </p:nvSpPr>
        <p:spPr>
          <a:xfrm>
            <a:off x="2261991" y="2893825"/>
            <a:ext cx="678916" cy="678916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>
            <a:outerShdw blurRad="63500" sx="102000" sy="102000" algn="ctr" rotWithShape="0">
              <a:srgbClr val="EE502E">
                <a:lumMod val="60000"/>
                <a:lumOff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FA292CE-5F45-4A6D-93B6-0E464A11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06" y="2983689"/>
            <a:ext cx="495886" cy="499190"/>
          </a:xfrm>
          <a:prstGeom prst="rect">
            <a:avLst/>
          </a:prstGeom>
          <a:ln>
            <a:noFill/>
          </a:ln>
        </p:spPr>
      </p:pic>
      <p:sp>
        <p:nvSpPr>
          <p:cNvPr id="53" name="Rounded Rectangle 71">
            <a:extLst>
              <a:ext uri="{FF2B5EF4-FFF2-40B4-BE49-F238E27FC236}">
                <a16:creationId xmlns:a16="http://schemas.microsoft.com/office/drawing/2014/main" id="{4FF99808-0F12-4077-9E67-ABD23653B006}"/>
              </a:ext>
            </a:extLst>
          </p:cNvPr>
          <p:cNvSpPr/>
          <p:nvPr/>
        </p:nvSpPr>
        <p:spPr>
          <a:xfrm>
            <a:off x="2209487" y="4229206"/>
            <a:ext cx="3317692" cy="720000"/>
          </a:xfrm>
          <a:prstGeom prst="roundRect">
            <a:avLst>
              <a:gd name="adj" fmla="val 19644"/>
            </a:avLst>
          </a:prstGeom>
          <a:solidFill>
            <a:srgbClr val="717D83"/>
          </a:solidFill>
          <a:ln w="12700" cap="flat" cmpd="sng" algn="ctr">
            <a:noFill/>
            <a:prstDash val="solid"/>
          </a:ln>
          <a:effectLst/>
        </p:spPr>
        <p:txBody>
          <a:bodyPr wrap="square" lIns="90000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Linux / Windows / MacOS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Rounded Rectangle 73">
            <a:extLst>
              <a:ext uri="{FF2B5EF4-FFF2-40B4-BE49-F238E27FC236}">
                <a16:creationId xmlns:a16="http://schemas.microsoft.com/office/drawing/2014/main" id="{F3CDE514-D041-4A08-9425-F2E44A83A8CC}"/>
              </a:ext>
            </a:extLst>
          </p:cNvPr>
          <p:cNvSpPr/>
          <p:nvPr/>
        </p:nvSpPr>
        <p:spPr>
          <a:xfrm>
            <a:off x="2209486" y="3665702"/>
            <a:ext cx="3317692" cy="125421"/>
          </a:xfrm>
          <a:prstGeom prst="roundRect">
            <a:avLst>
              <a:gd name="adj" fmla="val 50000"/>
            </a:avLst>
          </a:prstGeom>
          <a:solidFill>
            <a:srgbClr val="EE502E">
              <a:lumMod val="40000"/>
              <a:lumOff val="6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BF42A-A78A-433F-AD9A-7788E71CD5C3}"/>
              </a:ext>
            </a:extLst>
          </p:cNvPr>
          <p:cNvSpPr/>
          <p:nvPr/>
        </p:nvSpPr>
        <p:spPr>
          <a:xfrm>
            <a:off x="2418227" y="3845854"/>
            <a:ext cx="620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Mock 1</a:t>
            </a:r>
          </a:p>
        </p:txBody>
      </p:sp>
      <p:sp>
        <p:nvSpPr>
          <p:cNvPr id="75" name="Rounded Rectangle 18">
            <a:extLst>
              <a:ext uri="{FF2B5EF4-FFF2-40B4-BE49-F238E27FC236}">
                <a16:creationId xmlns:a16="http://schemas.microsoft.com/office/drawing/2014/main" id="{244BB6E9-F8F1-4EB1-80D1-129F1D7A07F6}"/>
              </a:ext>
            </a:extLst>
          </p:cNvPr>
          <p:cNvSpPr/>
          <p:nvPr/>
        </p:nvSpPr>
        <p:spPr>
          <a:xfrm>
            <a:off x="2102259" y="1370926"/>
            <a:ext cx="3534425" cy="1459478"/>
          </a:xfrm>
          <a:prstGeom prst="roundRect">
            <a:avLst>
              <a:gd name="adj" fmla="val 6137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>
            <a:outerShdw blurRad="50800" algn="ctr" rotWithShape="0">
              <a:srgbClr val="CBD3D7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>
                <a:outerShdw blurRad="63500" sx="102000" sy="102000" algn="ctr" rotWithShape="0">
                  <a:srgbClr val="EE502E">
                    <a:lumMod val="60000"/>
                    <a:lumOff val="40000"/>
                    <a:alpha val="40000"/>
                  </a:srgb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2769A19E-4FF9-4880-BBE3-A1075FCD9CC1}"/>
              </a:ext>
            </a:extLst>
          </p:cNvPr>
          <p:cNvSpPr/>
          <p:nvPr/>
        </p:nvSpPr>
        <p:spPr>
          <a:xfrm>
            <a:off x="2209486" y="1916607"/>
            <a:ext cx="3317692" cy="362106"/>
          </a:xfrm>
          <a:prstGeom prst="roundRect">
            <a:avLst>
              <a:gd name="adj" fmla="val 21024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ADD-ON LIBRARIES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127000" dist="38100" dir="5400000" algn="t" rotWithShape="0">
                  <a:srgbClr val="EE502E"/>
                </a:outerShdw>
              </a:effectLst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E84C8F-E41A-41AE-9C9E-A0F8A3AFDC1D}"/>
              </a:ext>
            </a:extLst>
          </p:cNvPr>
          <p:cNvSpPr/>
          <p:nvPr/>
        </p:nvSpPr>
        <p:spPr>
          <a:xfrm>
            <a:off x="3133645" y="3589232"/>
            <a:ext cx="1465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HIL API (Socket)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902C2C-655C-4805-8AE4-06F7823FF506}"/>
              </a:ext>
            </a:extLst>
          </p:cNvPr>
          <p:cNvSpPr txBox="1"/>
          <p:nvPr/>
        </p:nvSpPr>
        <p:spPr>
          <a:xfrm>
            <a:off x="4176550" y="3083837"/>
            <a:ext cx="1421458" cy="43088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D228743-9F01-4D89-A086-BEE736F7A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96" y="3035299"/>
            <a:ext cx="1276204" cy="48495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0D7E1C0-4A8A-4120-9CB6-78C3215DA5D3}"/>
              </a:ext>
            </a:extLst>
          </p:cNvPr>
          <p:cNvSpPr/>
          <p:nvPr/>
        </p:nvSpPr>
        <p:spPr>
          <a:xfrm>
            <a:off x="3555866" y="3855500"/>
            <a:ext cx="620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Mock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BFAE9A-556E-4F5C-85ED-BDF608AE0036}"/>
              </a:ext>
            </a:extLst>
          </p:cNvPr>
          <p:cNvSpPr/>
          <p:nvPr/>
        </p:nvSpPr>
        <p:spPr>
          <a:xfrm>
            <a:off x="4693280" y="3851384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200" dirty="0">
                <a:solidFill>
                  <a:srgbClr val="4B5357">
                    <a:lumMod val="75000"/>
                  </a:srgb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Mock 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C9FDB24-75D4-4C21-9C62-D19DFBE00E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1613624" y="4368421"/>
            <a:ext cx="1034998" cy="1374276"/>
          </a:xfrm>
          <a:prstGeom prst="rect">
            <a:avLst/>
          </a:prstGeom>
        </p:spPr>
      </p:pic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2769A19E-4FF9-4880-BBE3-A1075FCD9CC1}"/>
              </a:ext>
            </a:extLst>
          </p:cNvPr>
          <p:cNvSpPr/>
          <p:nvPr/>
        </p:nvSpPr>
        <p:spPr>
          <a:xfrm>
            <a:off x="2209486" y="2355269"/>
            <a:ext cx="3317692" cy="362106"/>
          </a:xfrm>
          <a:prstGeom prst="roundRect">
            <a:avLst>
              <a:gd name="adj" fmla="val 21024"/>
            </a:avLst>
          </a:prstGeom>
          <a:solidFill>
            <a:srgbClr val="EE502E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lvl="0" algn="ctr" defTabSz="914377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127000" dist="38100" dir="5400000" algn="t" rotWithShape="0">
                    <a:srgbClr val="EE502E"/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FOUNDATION LIBRARIES</a:t>
            </a: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E760B0B1-586F-40E1-9F74-A370D1E2D885}"/>
              </a:ext>
            </a:extLst>
          </p:cNvPr>
          <p:cNvSpPr/>
          <p:nvPr/>
        </p:nvSpPr>
        <p:spPr>
          <a:xfrm>
            <a:off x="2209486" y="1482567"/>
            <a:ext cx="3317692" cy="357397"/>
          </a:xfrm>
          <a:prstGeom prst="roundRect">
            <a:avLst>
              <a:gd name="adj" fmla="val 22508"/>
            </a:avLst>
          </a:prstGeom>
          <a:solidFill>
            <a:srgbClr val="EE502E"/>
          </a:solidFill>
          <a:ln w="12700" cap="flat" cmpd="sng" algn="ctr">
            <a:solidFill>
              <a:srgbClr val="EE502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6072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36</cp:revision>
  <dcterms:created xsi:type="dcterms:W3CDTF">2020-03-23T16:49:18Z</dcterms:created>
  <dcterms:modified xsi:type="dcterms:W3CDTF">2020-04-09T07:59:26Z</dcterms:modified>
</cp:coreProperties>
</file>