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839D-2257-4C0F-B5AF-42395A874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AC11C-571B-4F89-B5AA-D1D010857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C2AF4-6EB3-41FC-BED3-377CA687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350D7-5065-44E5-AE9F-68CD987E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BED49-A4A4-44CE-9A08-8BB6B49A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50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3A25-0DDD-443A-86F7-91EB1B06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700CD-84A0-4802-8C7F-1138B317F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2C3B1-73DD-447E-B14B-02F8B7E5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83B11-A82F-4FA0-B5CD-0E3620AF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21304-04E1-4833-87B7-5D51C888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12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80AC5-0E87-45A9-A2EF-2C13A52F0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DB2FB-1DC0-4FCA-85B4-44B0370CF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CE05C-CE06-4E1A-A0E8-00C36BED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C4589-C118-4722-8859-0128741D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6F797-5E4C-4171-ABDF-CD15F926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65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D578-7FF7-4049-97C0-4ABCD1CD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0616A-B023-46FD-B81A-78CFE8156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73B5C-6682-497F-997B-95175CE9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C2BFC-225C-4E8B-A0D6-4B6EBAD4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9C809-7C5B-4367-86F6-CC08FE8A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1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231D-7B72-41B0-86D5-40C3CCBA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7D22E-C9F2-44AE-B5AC-12577CDF1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83E09-D0E8-49CF-8C52-F836DECA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0C352-1743-409C-B3D9-E07A6735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CEF5C-CA77-48C9-B455-6A763E2D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6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C442-F1A4-4C95-A2F9-10DA83D44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DE4A5-89F1-4B72-A497-6BF71E37D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1CCCB-EF8F-436C-99BC-C28C21B7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9D291-A62C-49A4-84E2-F3F39CF4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19E13-36F3-46A0-A4C6-375C65C1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A1263-40E8-4A3F-84F4-5C37B316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24A9-F4C8-4908-85A6-C9A961F7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78A2B-3738-41CB-98C9-835B3B8FB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2145F-0555-42E5-8A07-E5F5B73E8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CC03E-F353-4F09-9E85-0E11833B4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11EEA-405B-41A1-A418-25775C7D7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59945-F7E5-4317-BAA2-766E8E0F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880E2-C054-4D55-959E-6DBE142C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E0433D-E2EF-44B0-8D20-FFA2E684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10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365C-6B41-457A-B524-CB059258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910A2-06E9-4BC4-B158-4E242A7D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33CED-A4CE-4266-BFA5-A7025438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82865-58D1-4D98-8EBD-F3439E4B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89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FF006-3CA2-48D3-B9EB-D57F24DE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F0C26-F810-496D-8B3C-69E950FF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01FA7-31C1-4ABE-94AE-37420CE6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9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F0ACA-BC56-4786-8539-20765890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AEBDC-554C-4607-9404-1B3C36667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7ABE8-2730-45A5-81B2-97515E876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64C8B-3ADE-43A5-9B31-A17C1E3C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45077-D0AF-40E8-A206-1D798768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5CB97-9712-4B09-9E36-DC17712E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44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381D-14F8-40CD-B5FD-EDCA4044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2A680-3B40-44EC-86E6-82DFF2D34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1F0B0-B9F3-43DB-BC3D-C027E0B82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B3DE9-0481-4BC1-945B-E64675F9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1F6CF-7137-47E3-A465-27A03100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936E7-77A5-4FEF-B28A-D6D9BEC1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66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6E361-68B4-49A8-8CBB-5CF6B085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65E43-DBA1-4C22-B124-B90317D7F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B44D3-C88E-4719-A22A-ABB405EA2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9DA68-A5A9-49AF-ACB5-907080CB256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0CB7C-7010-48FB-9DCE-BE98C5994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15CC3-852F-420E-9275-74FCE5EDA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25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62">
            <a:extLst>
              <a:ext uri="{FF2B5EF4-FFF2-40B4-BE49-F238E27FC236}">
                <a16:creationId xmlns:a16="http://schemas.microsoft.com/office/drawing/2014/main" id="{C0EE68CE-09C9-434A-AAE1-32D3F13E3D8F}"/>
              </a:ext>
            </a:extLst>
          </p:cNvPr>
          <p:cNvSpPr/>
          <p:nvPr/>
        </p:nvSpPr>
        <p:spPr>
          <a:xfrm>
            <a:off x="4608821" y="1826710"/>
            <a:ext cx="1503608" cy="1745780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62">
            <a:extLst>
              <a:ext uri="{FF2B5EF4-FFF2-40B4-BE49-F238E27FC236}">
                <a16:creationId xmlns:a16="http://schemas.microsoft.com/office/drawing/2014/main" id="{E4D34965-2908-48EE-BC62-BC8AAB17D09A}"/>
              </a:ext>
            </a:extLst>
          </p:cNvPr>
          <p:cNvSpPr/>
          <p:nvPr/>
        </p:nvSpPr>
        <p:spPr>
          <a:xfrm>
            <a:off x="2250010" y="1826710"/>
            <a:ext cx="1503608" cy="1745780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ounded Rectangle 107">
            <a:extLst>
              <a:ext uri="{FF2B5EF4-FFF2-40B4-BE49-F238E27FC236}">
                <a16:creationId xmlns:a16="http://schemas.microsoft.com/office/drawing/2014/main" id="{F84D17E3-A866-4FA4-A059-5BE89DD4E02F}"/>
              </a:ext>
            </a:extLst>
          </p:cNvPr>
          <p:cNvSpPr/>
          <p:nvPr/>
        </p:nvSpPr>
        <p:spPr>
          <a:xfrm>
            <a:off x="2465051" y="2834926"/>
            <a:ext cx="1080000" cy="615464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ShieldedPlug</a:t>
            </a: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Library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3501FD-836C-4569-A744-B0D80CD2AF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477" b="37477"/>
          <a:stretch/>
        </p:blipFill>
        <p:spPr>
          <a:xfrm>
            <a:off x="4788311" y="1915584"/>
            <a:ext cx="1152708" cy="11527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3DE740-85BC-4046-97C0-063A7824E0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11" b="-64611"/>
          <a:stretch/>
        </p:blipFill>
        <p:spPr>
          <a:xfrm>
            <a:off x="4788311" y="3068293"/>
            <a:ext cx="1152709" cy="115270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FD7249-8B4E-4E6F-8791-CF0DA8FD6160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3753618" y="2699600"/>
            <a:ext cx="855203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54C2DC-B4CF-410E-979A-177719E75CFE}"/>
              </a:ext>
            </a:extLst>
          </p:cNvPr>
          <p:cNvSpPr txBox="1"/>
          <p:nvPr/>
        </p:nvSpPr>
        <p:spPr>
          <a:xfrm>
            <a:off x="4788311" y="2790369"/>
            <a:ext cx="115270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ShieldedPlug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645950-0915-48EB-A26C-7A55C802E67C}"/>
              </a:ext>
            </a:extLst>
          </p:cNvPr>
          <p:cNvSpPr txBox="1"/>
          <p:nvPr/>
        </p:nvSpPr>
        <p:spPr>
          <a:xfrm>
            <a:off x="2381979" y="1826710"/>
            <a:ext cx="1246143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SimJPF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" name="Rounded Rectangle 107">
            <a:extLst>
              <a:ext uri="{FF2B5EF4-FFF2-40B4-BE49-F238E27FC236}">
                <a16:creationId xmlns:a16="http://schemas.microsoft.com/office/drawing/2014/main" id="{5ACBC64E-9459-4CA2-B3A3-AB3211E9B8B8}"/>
              </a:ext>
            </a:extLst>
          </p:cNvPr>
          <p:cNvSpPr/>
          <p:nvPr/>
        </p:nvSpPr>
        <p:spPr>
          <a:xfrm>
            <a:off x="2465051" y="2134487"/>
            <a:ext cx="1080000" cy="615464"/>
          </a:xfrm>
          <a:prstGeom prst="roundRect">
            <a:avLst>
              <a:gd name="adj" fmla="val 19644"/>
            </a:avLst>
          </a:prstGeom>
          <a:solidFill>
            <a:srgbClr val="717D83">
              <a:lumMod val="60000"/>
              <a:lumOff val="4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algn="ctr" defTabSz="914377"/>
            <a:r>
              <a:rPr lang="en-US" sz="1200" b="1" kern="0" dirty="0" err="1">
                <a:solidFill>
                  <a:srgbClr val="FFFFFF"/>
                </a:solidFill>
                <a:latin typeface="Source Sans Pro Light" charset="0"/>
                <a:ea typeface="Source Sans Pro Light" charset="0"/>
              </a:rPr>
              <a:t>MicroEJ</a:t>
            </a: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</a:rPr>
              <a:t> Application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2F48F7-ABC5-4F1A-94A1-24EFBE0D0082}"/>
              </a:ext>
            </a:extLst>
          </p:cNvPr>
          <p:cNvSpPr txBox="1"/>
          <p:nvPr/>
        </p:nvSpPr>
        <p:spPr>
          <a:xfrm>
            <a:off x="4737553" y="1830351"/>
            <a:ext cx="1246143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ShieldedPlug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Mock</a:t>
            </a:r>
          </a:p>
        </p:txBody>
      </p:sp>
      <p:sp>
        <p:nvSpPr>
          <p:cNvPr id="21" name="Rounded Rectangle 62">
            <a:extLst>
              <a:ext uri="{FF2B5EF4-FFF2-40B4-BE49-F238E27FC236}">
                <a16:creationId xmlns:a16="http://schemas.microsoft.com/office/drawing/2014/main" id="{3D2C9F0B-5BE8-4AB4-B759-3924CAA64531}"/>
              </a:ext>
            </a:extLst>
          </p:cNvPr>
          <p:cNvSpPr/>
          <p:nvPr/>
        </p:nvSpPr>
        <p:spPr>
          <a:xfrm>
            <a:off x="6963429" y="1826710"/>
            <a:ext cx="1503608" cy="1745780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Rounded Rectangle 107">
            <a:extLst>
              <a:ext uri="{FF2B5EF4-FFF2-40B4-BE49-F238E27FC236}">
                <a16:creationId xmlns:a16="http://schemas.microsoft.com/office/drawing/2014/main" id="{E238BEF3-45F6-49B6-B400-3B89E389DE78}"/>
              </a:ext>
            </a:extLst>
          </p:cNvPr>
          <p:cNvSpPr/>
          <p:nvPr/>
        </p:nvSpPr>
        <p:spPr>
          <a:xfrm>
            <a:off x="7178470" y="2834926"/>
            <a:ext cx="1080000" cy="615464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ShieldedPlug</a:t>
            </a: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Library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E2EA73-2566-4013-BEB9-E58D945189E8}"/>
              </a:ext>
            </a:extLst>
          </p:cNvPr>
          <p:cNvSpPr txBox="1"/>
          <p:nvPr/>
        </p:nvSpPr>
        <p:spPr>
          <a:xfrm>
            <a:off x="7095398" y="1826710"/>
            <a:ext cx="1246143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J2SE</a:t>
            </a:r>
          </a:p>
        </p:txBody>
      </p:sp>
      <p:sp>
        <p:nvSpPr>
          <p:cNvPr id="24" name="Rounded Rectangle 107">
            <a:extLst>
              <a:ext uri="{FF2B5EF4-FFF2-40B4-BE49-F238E27FC236}">
                <a16:creationId xmlns:a16="http://schemas.microsoft.com/office/drawing/2014/main" id="{3F1C5495-89B5-4F82-902A-414B12F4C4B5}"/>
              </a:ext>
            </a:extLst>
          </p:cNvPr>
          <p:cNvSpPr/>
          <p:nvPr/>
        </p:nvSpPr>
        <p:spPr>
          <a:xfrm>
            <a:off x="7178470" y="2134487"/>
            <a:ext cx="1080000" cy="615464"/>
          </a:xfrm>
          <a:prstGeom prst="roundRect">
            <a:avLst>
              <a:gd name="adj" fmla="val 19644"/>
            </a:avLst>
          </a:prstGeom>
          <a:solidFill>
            <a:srgbClr val="717D83">
              <a:lumMod val="60000"/>
              <a:lumOff val="4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algn="ctr" defTabSz="914377"/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</a:rPr>
              <a:t>Some J2SE Application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E845DC4-FB49-4EE7-B3FD-AC4563BE6960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6112429" y="2699600"/>
            <a:ext cx="851000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11F81D99-D1E3-458E-9BC2-286156ED8D7E}"/>
              </a:ext>
            </a:extLst>
          </p:cNvPr>
          <p:cNvSpPr/>
          <p:nvPr/>
        </p:nvSpPr>
        <p:spPr>
          <a:xfrm>
            <a:off x="4608821" y="4082083"/>
            <a:ext cx="1503608" cy="1745780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Rounded Rectangle 107">
            <a:extLst>
              <a:ext uri="{FF2B5EF4-FFF2-40B4-BE49-F238E27FC236}">
                <a16:creationId xmlns:a16="http://schemas.microsoft.com/office/drawing/2014/main" id="{CC58F30B-B860-4909-8D3B-66FFCA29237C}"/>
              </a:ext>
            </a:extLst>
          </p:cNvPr>
          <p:cNvSpPr/>
          <p:nvPr/>
        </p:nvSpPr>
        <p:spPr>
          <a:xfrm>
            <a:off x="4823862" y="5090299"/>
            <a:ext cx="1080000" cy="615464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ShieldedPlug</a:t>
            </a: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Library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C6F3F4-C9B1-4C17-9AE8-2F9106D84F30}"/>
              </a:ext>
            </a:extLst>
          </p:cNvPr>
          <p:cNvSpPr txBox="1"/>
          <p:nvPr/>
        </p:nvSpPr>
        <p:spPr>
          <a:xfrm>
            <a:off x="4737553" y="4082083"/>
            <a:ext cx="1246143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EmbJPF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5" name="Rounded Rectangle 107">
            <a:extLst>
              <a:ext uri="{FF2B5EF4-FFF2-40B4-BE49-F238E27FC236}">
                <a16:creationId xmlns:a16="http://schemas.microsoft.com/office/drawing/2014/main" id="{C54C354A-025E-490B-92E9-4AC005A307F2}"/>
              </a:ext>
            </a:extLst>
          </p:cNvPr>
          <p:cNvSpPr/>
          <p:nvPr/>
        </p:nvSpPr>
        <p:spPr>
          <a:xfrm>
            <a:off x="4823862" y="4389860"/>
            <a:ext cx="1080000" cy="615464"/>
          </a:xfrm>
          <a:prstGeom prst="roundRect">
            <a:avLst>
              <a:gd name="adj" fmla="val 19644"/>
            </a:avLst>
          </a:prstGeom>
          <a:solidFill>
            <a:srgbClr val="717D83">
              <a:lumMod val="60000"/>
              <a:lumOff val="4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algn="ctr" defTabSz="914377"/>
            <a:r>
              <a:rPr lang="en-US" sz="1200" b="1" kern="0" dirty="0" err="1">
                <a:solidFill>
                  <a:srgbClr val="FFFFFF"/>
                </a:solidFill>
                <a:latin typeface="Source Sans Pro Light" charset="0"/>
                <a:ea typeface="Source Sans Pro Light" charset="0"/>
              </a:rPr>
              <a:t>MicroEJ</a:t>
            </a: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</a:rPr>
              <a:t> Application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7EC3DB-D0BE-4050-8137-CF1E806720FB}"/>
              </a:ext>
            </a:extLst>
          </p:cNvPr>
          <p:cNvCxnSpPr>
            <a:cxnSpLocks/>
            <a:stCxn id="32" idx="0"/>
            <a:endCxn id="19" idx="2"/>
          </p:cNvCxnSpPr>
          <p:nvPr/>
        </p:nvCxnSpPr>
        <p:spPr>
          <a:xfrm flipV="1">
            <a:off x="5360625" y="3572490"/>
            <a:ext cx="0" cy="509593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7A6034C-003C-4930-B5EB-FC1891D4AA4A}"/>
              </a:ext>
            </a:extLst>
          </p:cNvPr>
          <p:cNvSpPr txBox="1"/>
          <p:nvPr/>
        </p:nvSpPr>
        <p:spPr>
          <a:xfrm>
            <a:off x="6108226" y="2445684"/>
            <a:ext cx="855203" cy="25391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Socket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B29B03-7F7A-4451-AD18-76D325AEB1F5}"/>
              </a:ext>
            </a:extLst>
          </p:cNvPr>
          <p:cNvSpPr txBox="1"/>
          <p:nvPr/>
        </p:nvSpPr>
        <p:spPr>
          <a:xfrm>
            <a:off x="3749415" y="2442219"/>
            <a:ext cx="855203" cy="25391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HIL (socket)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3D18A9-CADC-49BC-9FCF-FB680089EDEC}"/>
              </a:ext>
            </a:extLst>
          </p:cNvPr>
          <p:cNvSpPr txBox="1"/>
          <p:nvPr/>
        </p:nvSpPr>
        <p:spPr>
          <a:xfrm>
            <a:off x="5328949" y="3619537"/>
            <a:ext cx="1149826" cy="415498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Serial Connection</a:t>
            </a:r>
          </a:p>
        </p:txBody>
      </p:sp>
    </p:spTree>
    <p:extLst>
      <p:ext uri="{BB962C8B-B14F-4D97-AF65-F5344CB8AC3E}">
        <p14:creationId xmlns:p14="http://schemas.microsoft.com/office/powerpoint/2010/main" val="60212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Félix Pinel</cp:lastModifiedBy>
  <cp:revision>8</cp:revision>
  <dcterms:created xsi:type="dcterms:W3CDTF">2020-03-27T17:08:41Z</dcterms:created>
  <dcterms:modified xsi:type="dcterms:W3CDTF">2020-03-27T18:40:01Z</dcterms:modified>
</cp:coreProperties>
</file>