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31/08/2022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E52E52AD-3330-4702-ABA2-31316F669B90}"/>
              </a:ext>
            </a:extLst>
          </p:cNvPr>
          <p:cNvSpPr/>
          <p:nvPr/>
        </p:nvSpPr>
        <p:spPr>
          <a:xfrm>
            <a:off x="4448687" y="2245298"/>
            <a:ext cx="1886948" cy="175901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Rounded Rectangle 62">
            <a:extLst>
              <a:ext uri="{FF2B5EF4-FFF2-40B4-BE49-F238E27FC236}">
                <a16:creationId xmlns:a16="http://schemas.microsoft.com/office/drawing/2014/main" id="{FB032EB6-C850-4E3C-846C-CAD27126DBA1}"/>
              </a:ext>
            </a:extLst>
          </p:cNvPr>
          <p:cNvSpPr/>
          <p:nvPr/>
        </p:nvSpPr>
        <p:spPr>
          <a:xfrm>
            <a:off x="2015635" y="2245298"/>
            <a:ext cx="2372238" cy="175901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ounded Rectangle 101">
            <a:extLst>
              <a:ext uri="{FF2B5EF4-FFF2-40B4-BE49-F238E27FC236}">
                <a16:creationId xmlns:a16="http://schemas.microsoft.com/office/drawing/2014/main" id="{7C998EF3-DF7C-4F37-B518-ED9426806371}"/>
              </a:ext>
            </a:extLst>
          </p:cNvPr>
          <p:cNvSpPr/>
          <p:nvPr/>
        </p:nvSpPr>
        <p:spPr>
          <a:xfrm>
            <a:off x="2016434" y="1040768"/>
            <a:ext cx="4320000" cy="324000"/>
          </a:xfrm>
          <a:prstGeom prst="roundRect">
            <a:avLst>
              <a:gd name="adj" fmla="val 19644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</a:t>
            </a:r>
          </a:p>
        </p:txBody>
      </p:sp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15635" y="1639761"/>
            <a:ext cx="4320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MicroVG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Library</a:t>
            </a:r>
          </a:p>
        </p:txBody>
      </p:sp>
      <p:sp>
        <p:nvSpPr>
          <p:cNvPr id="10" name="Rounded Rectangle 55">
            <a:extLst>
              <a:ext uri="{FF2B5EF4-FFF2-40B4-BE49-F238E27FC236}">
                <a16:creationId xmlns:a16="http://schemas.microsoft.com/office/drawing/2014/main" id="{2B3FC1DC-5706-4E16-9368-EDB11C1A072C}"/>
              </a:ext>
            </a:extLst>
          </p:cNvPr>
          <p:cNvSpPr/>
          <p:nvPr/>
        </p:nvSpPr>
        <p:spPr>
          <a:xfrm>
            <a:off x="2126942" y="2352674"/>
            <a:ext cx="432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Matrix</a:t>
            </a:r>
          </a:p>
        </p:txBody>
      </p:sp>
      <p:sp>
        <p:nvSpPr>
          <p:cNvPr id="14" name="Rounded Rectangle 55">
            <a:extLst>
              <a:ext uri="{FF2B5EF4-FFF2-40B4-BE49-F238E27FC236}">
                <a16:creationId xmlns:a16="http://schemas.microsoft.com/office/drawing/2014/main" id="{5143ED21-AAB9-4CCF-AC7D-664D6C00B74D}"/>
              </a:ext>
            </a:extLst>
          </p:cNvPr>
          <p:cNvSpPr/>
          <p:nvPr/>
        </p:nvSpPr>
        <p:spPr>
          <a:xfrm>
            <a:off x="4563132" y="2352674"/>
            <a:ext cx="1665753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Front Panel</a:t>
            </a:r>
          </a:p>
        </p:txBody>
      </p:sp>
      <p:sp>
        <p:nvSpPr>
          <p:cNvPr id="20" name="Rounded Rectangle 101">
            <a:extLst>
              <a:ext uri="{FF2B5EF4-FFF2-40B4-BE49-F238E27FC236}">
                <a16:creationId xmlns:a16="http://schemas.microsoft.com/office/drawing/2014/main" id="{CCB1F329-3B40-4CF0-BE19-C4254EEC5F06}"/>
              </a:ext>
            </a:extLst>
          </p:cNvPr>
          <p:cNvSpPr/>
          <p:nvPr/>
        </p:nvSpPr>
        <p:spPr>
          <a:xfrm>
            <a:off x="2122806" y="2957130"/>
            <a:ext cx="2052825" cy="401484"/>
          </a:xfrm>
          <a:prstGeom prst="roundRect">
            <a:avLst>
              <a:gd name="adj" fmla="val 19644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Drivers (Board Support Package)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and Libraries</a:t>
            </a:r>
            <a:endParaRPr kumimoji="0" lang="en-US" sz="105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107">
            <a:extLst>
              <a:ext uri="{FF2B5EF4-FFF2-40B4-BE49-F238E27FC236}">
                <a16:creationId xmlns:a16="http://schemas.microsoft.com/office/drawing/2014/main" id="{3676B105-4EBC-4E1D-A7BB-2443B7AC700C}"/>
              </a:ext>
            </a:extLst>
          </p:cNvPr>
          <p:cNvSpPr/>
          <p:nvPr/>
        </p:nvSpPr>
        <p:spPr>
          <a:xfrm>
            <a:off x="4563132" y="3620522"/>
            <a:ext cx="1665753" cy="289727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C5218-20B1-49DD-A30B-92A0F0383E3C}"/>
              </a:ext>
            </a:extLst>
          </p:cNvPr>
          <p:cNvGrpSpPr/>
          <p:nvPr/>
        </p:nvGrpSpPr>
        <p:grpSpPr>
          <a:xfrm>
            <a:off x="2122806" y="3642867"/>
            <a:ext cx="2038651" cy="389240"/>
            <a:chOff x="2447475" y="5013345"/>
            <a:chExt cx="2989409" cy="389240"/>
          </a:xfrm>
        </p:grpSpPr>
        <p:sp>
          <p:nvSpPr>
            <p:cNvPr id="28" name="Snip Same Side Corner Rectangle 182">
              <a:extLst>
                <a:ext uri="{FF2B5EF4-FFF2-40B4-BE49-F238E27FC236}">
                  <a16:creationId xmlns:a16="http://schemas.microsoft.com/office/drawing/2014/main" id="{8E2F2DBB-08F9-426A-A733-51A7AAE49453}"/>
                </a:ext>
              </a:extLst>
            </p:cNvPr>
            <p:cNvSpPr/>
            <p:nvPr/>
          </p:nvSpPr>
          <p:spPr>
            <a:xfrm>
              <a:off x="2562687" y="5013345"/>
              <a:ext cx="2751198" cy="261630"/>
            </a:xfrm>
            <a:prstGeom prst="snip2SameRect">
              <a:avLst>
                <a:gd name="adj1" fmla="val 32099"/>
                <a:gd name="adj2" fmla="val 0"/>
              </a:avLst>
            </a:prstGeom>
            <a:solidFill>
              <a:srgbClr val="CBD3D7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tIns="0" bIns="36000" rtlCol="0" anchor="ctr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Semibold" charset="0"/>
                  <a:ea typeface="Source Sans Pro Semibold" charset="0"/>
                  <a:cs typeface="Source Sans Pro Semibold" charset="0"/>
                </a:rPr>
                <a:t>HARDWARE</a:t>
              </a:r>
              <a:endPara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7D3FDC2-EC78-4EB0-970D-52E6961C3777}"/>
                </a:ext>
              </a:extLst>
            </p:cNvPr>
            <p:cNvSpPr/>
            <p:nvPr/>
          </p:nvSpPr>
          <p:spPr>
            <a:xfrm>
              <a:off x="5184884" y="5150585"/>
              <a:ext cx="252000" cy="252000"/>
            </a:xfrm>
            <a:prstGeom prst="arc">
              <a:avLst>
                <a:gd name="adj1" fmla="val 16200000"/>
                <a:gd name="adj2" fmla="val 21512081"/>
              </a:avLst>
            </a:prstGeom>
            <a:noFill/>
            <a:ln w="38100" cap="flat" cmpd="sng" algn="ctr">
              <a:solidFill>
                <a:srgbClr val="CBD3D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20A1D9E0-C4F3-4FD7-849B-D91ECCE41C28}"/>
                </a:ext>
              </a:extLst>
            </p:cNvPr>
            <p:cNvSpPr/>
            <p:nvPr/>
          </p:nvSpPr>
          <p:spPr>
            <a:xfrm flipH="1">
              <a:off x="2447475" y="5150058"/>
              <a:ext cx="252000" cy="252000"/>
            </a:xfrm>
            <a:prstGeom prst="arc">
              <a:avLst>
                <a:gd name="adj1" fmla="val 16200000"/>
                <a:gd name="adj2" fmla="val 21512081"/>
              </a:avLst>
            </a:prstGeom>
            <a:noFill/>
            <a:ln w="38100" cap="flat" cmpd="sng" algn="ctr">
              <a:solidFill>
                <a:srgbClr val="CBD3D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9A559-4A46-4A91-B5F4-E24A9B7564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175635" y="1364768"/>
            <a:ext cx="799" cy="27499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28877-66CC-4456-B0B8-00177926D1A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342942" y="1963761"/>
            <a:ext cx="0" cy="38891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C32AFA-07A7-460F-B9C1-BD2B66CD6BB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881783" y="1960489"/>
            <a:ext cx="0" cy="39218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453AA5-CC0C-41FF-9896-0F3D6E22C3F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420624" y="1960491"/>
            <a:ext cx="0" cy="39218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691AB2-A10F-44B9-80A0-5061AB9ABF2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396009" y="1963895"/>
            <a:ext cx="0" cy="38877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DBCBAA-B426-4660-AA8C-48B52F960726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342942" y="2676674"/>
            <a:ext cx="7200" cy="28045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838450-8AC3-4B3B-AF0E-344BC2BA196B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881783" y="2676674"/>
            <a:ext cx="0" cy="28045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A56D67-70E4-47B1-82EF-6A888F975E56}"/>
              </a:ext>
            </a:extLst>
          </p:cNvPr>
          <p:cNvCxnSpPr>
            <a:cxnSpLocks/>
            <a:stCxn id="28" idx="3"/>
            <a:endCxn id="20" idx="2"/>
          </p:cNvCxnSpPr>
          <p:nvPr/>
        </p:nvCxnSpPr>
        <p:spPr>
          <a:xfrm flipV="1">
            <a:off x="3139477" y="3358614"/>
            <a:ext cx="9742" cy="2842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382110-F3B3-48E1-BE81-248F8F1A3AB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420624" y="2676674"/>
            <a:ext cx="0" cy="28045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888B9F-C15A-493E-BEA2-7507BC6F4150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V="1">
            <a:off x="5396009" y="3361850"/>
            <a:ext cx="6040" cy="25867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F4C7F01-6108-4FF7-9C93-661B71C88779}"/>
              </a:ext>
            </a:extLst>
          </p:cNvPr>
          <p:cNvSpPr txBox="1"/>
          <p:nvPr/>
        </p:nvSpPr>
        <p:spPr>
          <a:xfrm>
            <a:off x="2350142" y="4092481"/>
            <a:ext cx="12815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Provided by 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2B5BCA-694F-4591-90FD-DC05DB269BD0}"/>
              </a:ext>
            </a:extLst>
          </p:cNvPr>
          <p:cNvSpPr txBox="1"/>
          <p:nvPr/>
        </p:nvSpPr>
        <p:spPr>
          <a:xfrm>
            <a:off x="3931199" y="4101435"/>
            <a:ext cx="154845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Provided by platform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62EAB1-3126-4CB0-942B-16052E3151F9}"/>
              </a:ext>
            </a:extLst>
          </p:cNvPr>
          <p:cNvSpPr txBox="1"/>
          <p:nvPr/>
        </p:nvSpPr>
        <p:spPr>
          <a:xfrm>
            <a:off x="3308991" y="2018081"/>
            <a:ext cx="776204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Platform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BBC615-D88E-48B7-9277-48F0CC4DD097}"/>
              </a:ext>
            </a:extLst>
          </p:cNvPr>
          <p:cNvSpPr txBox="1"/>
          <p:nvPr/>
        </p:nvSpPr>
        <p:spPr>
          <a:xfrm>
            <a:off x="4408036" y="2018081"/>
            <a:ext cx="885931" cy="2616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F3CA6E-93D1-4B79-AC0C-AB762EA3C7FC}"/>
              </a:ext>
            </a:extLst>
          </p:cNvPr>
          <p:cNvSpPr/>
          <p:nvPr/>
        </p:nvSpPr>
        <p:spPr>
          <a:xfrm>
            <a:off x="3772469" y="4138129"/>
            <a:ext cx="202109" cy="18729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914377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1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6" name="Rounded Rectangle 164">
            <a:extLst>
              <a:ext uri="{FF2B5EF4-FFF2-40B4-BE49-F238E27FC236}">
                <a16:creationId xmlns:a16="http://schemas.microsoft.com/office/drawing/2014/main" id="{A0BC8463-70F7-4B82-BDC9-F5AB05F31C1D}"/>
              </a:ext>
            </a:extLst>
          </p:cNvPr>
          <p:cNvSpPr/>
          <p:nvPr/>
        </p:nvSpPr>
        <p:spPr>
          <a:xfrm>
            <a:off x="2151716" y="4108666"/>
            <a:ext cx="252000" cy="252000"/>
          </a:xfrm>
          <a:prstGeom prst="roundRect">
            <a:avLst>
              <a:gd name="adj" fmla="val 50000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Rounded Rectangle 164">
            <a:extLst>
              <a:ext uri="{FF2B5EF4-FFF2-40B4-BE49-F238E27FC236}">
                <a16:creationId xmlns:a16="http://schemas.microsoft.com/office/drawing/2014/main" id="{082FDA26-5E98-4B7C-B57A-E58D6E3A5517}"/>
              </a:ext>
            </a:extLst>
          </p:cNvPr>
          <p:cNvSpPr/>
          <p:nvPr/>
        </p:nvSpPr>
        <p:spPr>
          <a:xfrm>
            <a:off x="3714317" y="4108666"/>
            <a:ext cx="252000" cy="252000"/>
          </a:xfrm>
          <a:prstGeom prst="roundRect">
            <a:avLst>
              <a:gd name="adj" fmla="val 5000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4563132" y="2957130"/>
            <a:ext cx="1677833" cy="40472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Front Panel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MicroVG</a:t>
            </a:r>
            <a:r>
              <a:rPr kumimoji="0" lang="en-US" sz="11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Extension</a:t>
            </a:r>
          </a:p>
        </p:txBody>
      </p:sp>
      <p:sp>
        <p:nvSpPr>
          <p:cNvPr id="24" name="Rounded Rectangle 55">
            <a:extLst>
              <a:ext uri="{FF2B5EF4-FFF2-40B4-BE49-F238E27FC236}">
                <a16:creationId xmlns:a16="http://schemas.microsoft.com/office/drawing/2014/main" id="{2F6CAD55-79DD-4FE3-923B-F8989CA59FED}"/>
              </a:ext>
            </a:extLst>
          </p:cNvPr>
          <p:cNvSpPr/>
          <p:nvPr/>
        </p:nvSpPr>
        <p:spPr>
          <a:xfrm>
            <a:off x="2665783" y="2352674"/>
            <a:ext cx="432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Path</a:t>
            </a:r>
          </a:p>
        </p:txBody>
      </p:sp>
      <p:sp>
        <p:nvSpPr>
          <p:cNvPr id="25" name="Rounded Rectangle 55">
            <a:extLst>
              <a:ext uri="{FF2B5EF4-FFF2-40B4-BE49-F238E27FC236}">
                <a16:creationId xmlns:a16="http://schemas.microsoft.com/office/drawing/2014/main" id="{E0AB377C-1C47-4F65-9D31-722B9CCD3F6B}"/>
              </a:ext>
            </a:extLst>
          </p:cNvPr>
          <p:cNvSpPr/>
          <p:nvPr/>
        </p:nvSpPr>
        <p:spPr>
          <a:xfrm>
            <a:off x="3204624" y="2352674"/>
            <a:ext cx="432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8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Gradient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72585C-542C-4593-BB3F-1E8A4D006D86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5396009" y="2676674"/>
            <a:ext cx="6040" cy="28045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4" name="Rounded Rectangle 55">
            <a:extLst>
              <a:ext uri="{FF2B5EF4-FFF2-40B4-BE49-F238E27FC236}">
                <a16:creationId xmlns:a16="http://schemas.microsoft.com/office/drawing/2014/main" id="{11DE54C9-42C9-11E1-8A43-6CF72720ECAF}"/>
              </a:ext>
            </a:extLst>
          </p:cNvPr>
          <p:cNvSpPr/>
          <p:nvPr/>
        </p:nvSpPr>
        <p:spPr>
          <a:xfrm>
            <a:off x="3743465" y="2351593"/>
            <a:ext cx="432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Font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4E614B-673B-EC5D-8FCE-A778C39519A1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3959465" y="1963761"/>
            <a:ext cx="0" cy="38783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A0E2D-96EF-1582-ED62-B8C119A9A55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959465" y="2675593"/>
            <a:ext cx="0" cy="2815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13</cp:revision>
  <dcterms:created xsi:type="dcterms:W3CDTF">2020-03-20T16:33:07Z</dcterms:created>
  <dcterms:modified xsi:type="dcterms:W3CDTF">2022-08-31T05:53:25Z</dcterms:modified>
</cp:coreProperties>
</file>