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6C1D0-30E1-41DD-9330-BF9393AE6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9C49E-F4CF-49AC-BA3C-D454FDC3E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579A5-FA7A-4785-A682-581C74CD8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8C896-BE1E-4003-B556-4AA98A5A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AD58A-A7F7-4C3D-ADAC-09651F6AE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90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C7C84-ECC1-41F1-866C-4DD1678D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0358B-51E9-4C1B-A54C-3B3753441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D5578-49DE-4E74-8ADD-D89D31044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78062-3C8C-4FB7-A402-EAB2CF734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B2ED6-D54B-447F-AB24-757CB44CA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91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C94D72-F86C-49AC-938B-60B8F4CFE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DD611-CC8E-4C80-AA8F-49FF0BC93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29F4A-C383-475A-A32F-837361882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C1F34-A068-48A2-A923-5EE6F4148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88880-ADC6-4739-8183-CA07B62DB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6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36B44-7C92-4ABF-B626-811B3755F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A0599-7FA5-4A79-8DE9-3A6685CBF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CACD0-E99C-4188-8088-523952A6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7783F-24FC-43E2-93CB-F7F7D474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60658-D1FC-440A-ADF6-42796173F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59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CBB2-F14C-4516-BF8B-39053C1F7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233E8-348D-4C11-842C-45A127327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A4A54-B316-412D-8A00-E9836E3D2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FF024-64D2-4017-BEDA-27506BC86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0AAF2-5D8A-4817-8D78-70AF08B12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053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77089-2ED5-4212-A871-CB3A917DA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49E74-D410-4B85-A5C7-AD26A6674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FE3BD-89E1-4AB5-96C2-7AE3F136B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43DB8-37A8-4BAD-8A05-53106675D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1EE63-AF04-493B-98D3-2A4DB5A6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56B96-1FF1-4997-BA97-24C94C5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96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87A0-7DE1-4A9A-9226-FD8C649E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D906E-F94D-47AF-B30D-28F949154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EC3F6-7C7B-4072-BEBB-97C43F8D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B01BC6-5633-48CC-A620-388067C2F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F31893-E70B-4840-8954-8AC0AC846C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9B3074-8E72-40FF-98C9-843EDE10D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0D1E46-7068-4B4A-8996-88EF8AA8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5C6270-00F4-4F78-BBC8-97E18946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8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24808-8D94-4608-93E7-BEA43A99A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BEB983-AD55-4575-BE4E-2DA2B9973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7DC95-E6DA-43EF-A258-E39A3A43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0A8A8-E8A9-4D55-850C-49A54673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9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324822-F9BD-4467-9E06-3E5EC3F8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6707B5-D658-42A1-91B3-EE6815DD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42FA0-A435-4CB1-8E58-E997D1A3E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72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9743-877C-4F9E-A937-C8728E43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1CAC3-2B2A-4D77-9324-9817A9705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8299C-D3FF-4281-9359-617789B8D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FF070-A807-4BB1-8C03-7E7533AEA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B2621-2A75-4634-B31D-6EA3C6EE2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92625-5E45-41F7-9219-585AB6D1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6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9839F-74DE-47F8-A9DC-80B7DA464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AF1248-CE3D-42F0-8D95-5BF4F58CD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36501-D53E-4E65-9D39-D06936688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C5D2B-2FE8-47CF-9454-D69B06C30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AC3F3-CFA8-4482-A63C-CB44A9441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A9B22-8C57-4436-BD02-5E0BEAE2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18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8FD8DC-1BB0-4723-A8E1-BDFC87BB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71D9D-5F74-408A-B6E4-1A1284AB8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3DA9F-4B19-4A27-8FBA-B59A7BF1D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2ADF2-3FF2-4FB4-8A07-AE359359CF4F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4B5D6-4E62-45D0-85B9-3B1D68281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91E10-7026-46EB-95D6-AAABDE709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24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192D8D8-0F76-4350-9A24-5BD1A8BFD481}"/>
              </a:ext>
            </a:extLst>
          </p:cNvPr>
          <p:cNvCxnSpPr>
            <a:cxnSpLocks/>
          </p:cNvCxnSpPr>
          <p:nvPr/>
        </p:nvCxnSpPr>
        <p:spPr>
          <a:xfrm flipH="1">
            <a:off x="3129915" y="2631530"/>
            <a:ext cx="6445216" cy="0"/>
          </a:xfrm>
          <a:prstGeom prst="line">
            <a:avLst/>
          </a:prstGeom>
          <a:noFill/>
          <a:ln w="12700" cap="flat" cmpd="sng" algn="ctr">
            <a:solidFill>
              <a:srgbClr val="CBD3D7"/>
            </a:solidFill>
            <a:prstDash val="solid"/>
          </a:ln>
          <a:effectLst/>
        </p:spPr>
      </p:cxnSp>
      <p:sp>
        <p:nvSpPr>
          <p:cNvPr id="7" name="Rounded Rectangle 107">
            <a:extLst>
              <a:ext uri="{FF2B5EF4-FFF2-40B4-BE49-F238E27FC236}">
                <a16:creationId xmlns:a16="http://schemas.microsoft.com/office/drawing/2014/main" id="{B93FB0D9-9560-44E7-AFF0-0DB92B907652}"/>
              </a:ext>
            </a:extLst>
          </p:cNvPr>
          <p:cNvSpPr/>
          <p:nvPr/>
        </p:nvSpPr>
        <p:spPr>
          <a:xfrm>
            <a:off x="6233649" y="919603"/>
            <a:ext cx="1364364" cy="720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err="1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r>
              <a:rPr lang="en-US" sz="1200" b="1" ker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Platform</a:t>
            </a:r>
            <a:endParaRPr lang="en-US" sz="1200" b="1" kern="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" name="Rounded Rectangle 107">
            <a:extLst>
              <a:ext uri="{FF2B5EF4-FFF2-40B4-BE49-F238E27FC236}">
                <a16:creationId xmlns:a16="http://schemas.microsoft.com/office/drawing/2014/main" id="{88E43890-43DA-4C12-A073-3EF5E441FB5A}"/>
              </a:ext>
            </a:extLst>
          </p:cNvPr>
          <p:cNvSpPr/>
          <p:nvPr/>
        </p:nvSpPr>
        <p:spPr>
          <a:xfrm>
            <a:off x="6233649" y="2832075"/>
            <a:ext cx="1364364" cy="720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Application library file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(</a:t>
            </a:r>
            <a:r>
              <a:rPr kumimoji="0" lang="en-US" sz="1200" b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microejapp.o</a:t>
            </a: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)</a:t>
            </a:r>
          </a:p>
        </p:txBody>
      </p:sp>
      <p:sp>
        <p:nvSpPr>
          <p:cNvPr id="9" name="Rounded Rectangle 107">
            <a:extLst>
              <a:ext uri="{FF2B5EF4-FFF2-40B4-BE49-F238E27FC236}">
                <a16:creationId xmlns:a16="http://schemas.microsoft.com/office/drawing/2014/main" id="{D1DD3A6A-D878-491A-98F6-981AB16D0E24}"/>
              </a:ext>
            </a:extLst>
          </p:cNvPr>
          <p:cNvSpPr/>
          <p:nvPr/>
        </p:nvSpPr>
        <p:spPr>
          <a:xfrm>
            <a:off x="4449718" y="2832075"/>
            <a:ext cx="1364364" cy="720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 application code and Board Support Package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" name="Rounded Rectangle 107">
            <a:extLst>
              <a:ext uri="{FF2B5EF4-FFF2-40B4-BE49-F238E27FC236}">
                <a16:creationId xmlns:a16="http://schemas.microsoft.com/office/drawing/2014/main" id="{6248785A-FF5D-4080-BDE9-A282CD57B81B}"/>
              </a:ext>
            </a:extLst>
          </p:cNvPr>
          <p:cNvSpPr/>
          <p:nvPr/>
        </p:nvSpPr>
        <p:spPr>
          <a:xfrm>
            <a:off x="4449718" y="919603"/>
            <a:ext cx="1364364" cy="720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err="1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Application code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" name="Rounded Rectangle 107">
            <a:extLst>
              <a:ext uri="{FF2B5EF4-FFF2-40B4-BE49-F238E27FC236}">
                <a16:creationId xmlns:a16="http://schemas.microsoft.com/office/drawing/2014/main" id="{71C1FDF4-E691-475C-99F0-E3BAFB950210}"/>
              </a:ext>
            </a:extLst>
          </p:cNvPr>
          <p:cNvSpPr/>
          <p:nvPr/>
        </p:nvSpPr>
        <p:spPr>
          <a:xfrm>
            <a:off x="6233577" y="4742529"/>
            <a:ext cx="1364364" cy="720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Executable application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" name="Rounded Rectangle 107">
            <a:extLst>
              <a:ext uri="{FF2B5EF4-FFF2-40B4-BE49-F238E27FC236}">
                <a16:creationId xmlns:a16="http://schemas.microsoft.com/office/drawing/2014/main" id="{CE5B311E-7366-4841-8BFF-26C1CBE33996}"/>
              </a:ext>
            </a:extLst>
          </p:cNvPr>
          <p:cNvSpPr/>
          <p:nvPr/>
        </p:nvSpPr>
        <p:spPr>
          <a:xfrm>
            <a:off x="8017580" y="2832073"/>
            <a:ext cx="1364364" cy="720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lIns="54000" tIns="36000" rIns="54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Architecture library file (</a:t>
            </a:r>
            <a:r>
              <a:rPr lang="en-US" sz="1200" b="1" kern="0" dirty="0" err="1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microejruntime.a</a:t>
            </a: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)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6" name="Rounded Rectangle 167">
            <a:extLst>
              <a:ext uri="{FF2B5EF4-FFF2-40B4-BE49-F238E27FC236}">
                <a16:creationId xmlns:a16="http://schemas.microsoft.com/office/drawing/2014/main" id="{F7F6D3E3-CB5A-4C36-93EB-132FA7A0C0A3}"/>
              </a:ext>
            </a:extLst>
          </p:cNvPr>
          <p:cNvSpPr/>
          <p:nvPr/>
        </p:nvSpPr>
        <p:spPr>
          <a:xfrm>
            <a:off x="6104339" y="2004357"/>
            <a:ext cx="1622983" cy="462963"/>
          </a:xfrm>
          <a:prstGeom prst="roundRect">
            <a:avLst>
              <a:gd name="adj" fmla="val 19644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Build the </a:t>
            </a:r>
            <a:r>
              <a:rPr kumimoji="0" lang="en-US" sz="1100" b="0" u="none" strike="noStrike" kern="0" cap="none" spc="0" normalizeH="0" baseline="0" noProof="0" dirty="0" err="1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r>
              <a:rPr kumimoji="0" lang="en-US" sz="1100" b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 Application</a:t>
            </a:r>
          </a:p>
        </p:txBody>
      </p:sp>
      <p:sp>
        <p:nvSpPr>
          <p:cNvPr id="17" name="Rounded Rectangle 167">
            <a:extLst>
              <a:ext uri="{FF2B5EF4-FFF2-40B4-BE49-F238E27FC236}">
                <a16:creationId xmlns:a16="http://schemas.microsoft.com/office/drawing/2014/main" id="{EC39363F-5077-4CDC-B6E5-CD398A805B12}"/>
              </a:ext>
            </a:extLst>
          </p:cNvPr>
          <p:cNvSpPr/>
          <p:nvPr/>
        </p:nvSpPr>
        <p:spPr>
          <a:xfrm>
            <a:off x="6104339" y="3913636"/>
            <a:ext cx="1622983" cy="462963"/>
          </a:xfrm>
          <a:prstGeom prst="roundRect">
            <a:avLst>
              <a:gd name="adj" fmla="val 19644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Build and link the full application</a:t>
            </a:r>
          </a:p>
        </p:txBody>
      </p:sp>
      <p:sp>
        <p:nvSpPr>
          <p:cNvPr id="18" name="Rounded Rectangle 167">
            <a:extLst>
              <a:ext uri="{FF2B5EF4-FFF2-40B4-BE49-F238E27FC236}">
                <a16:creationId xmlns:a16="http://schemas.microsoft.com/office/drawing/2014/main" id="{97E5848D-9535-4F96-9CD9-1512DEE2AB00}"/>
              </a:ext>
            </a:extLst>
          </p:cNvPr>
          <p:cNvSpPr/>
          <p:nvPr/>
        </p:nvSpPr>
        <p:spPr>
          <a:xfrm>
            <a:off x="6104339" y="5819536"/>
            <a:ext cx="1622983" cy="462963"/>
          </a:xfrm>
          <a:prstGeom prst="roundRect">
            <a:avLst>
              <a:gd name="adj" fmla="val 19644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lIns="72000" tIns="36000" rIns="72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Program and test the application on the board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D32CB2C-7477-43B9-8989-D899C3F91A7B}"/>
              </a:ext>
            </a:extLst>
          </p:cNvPr>
          <p:cNvCxnSpPr>
            <a:cxnSpLocks/>
            <a:stCxn id="16" idx="0"/>
            <a:endCxn id="7" idx="2"/>
          </p:cNvCxnSpPr>
          <p:nvPr/>
        </p:nvCxnSpPr>
        <p:spPr>
          <a:xfrm flipV="1">
            <a:off x="6915831" y="1639603"/>
            <a:ext cx="0" cy="364754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94FD5-ED82-47DA-B494-741162B42C20}"/>
              </a:ext>
            </a:extLst>
          </p:cNvPr>
          <p:cNvCxnSpPr>
            <a:cxnSpLocks/>
            <a:stCxn id="8" idx="0"/>
            <a:endCxn id="16" idx="2"/>
          </p:cNvCxnSpPr>
          <p:nvPr/>
        </p:nvCxnSpPr>
        <p:spPr>
          <a:xfrm flipV="1">
            <a:off x="6915831" y="2467320"/>
            <a:ext cx="0" cy="364755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98052E-87C6-4653-9113-214D51D3EACE}"/>
              </a:ext>
            </a:extLst>
          </p:cNvPr>
          <p:cNvCxnSpPr>
            <a:cxnSpLocks/>
            <a:stCxn id="17" idx="0"/>
            <a:endCxn id="8" idx="2"/>
          </p:cNvCxnSpPr>
          <p:nvPr/>
        </p:nvCxnSpPr>
        <p:spPr>
          <a:xfrm flipV="1">
            <a:off x="6915831" y="3552075"/>
            <a:ext cx="0" cy="361561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352ED93-14F8-48CF-A1DA-85003E95F600}"/>
              </a:ext>
            </a:extLst>
          </p:cNvPr>
          <p:cNvCxnSpPr>
            <a:cxnSpLocks/>
            <a:stCxn id="11" idx="0"/>
            <a:endCxn id="17" idx="2"/>
          </p:cNvCxnSpPr>
          <p:nvPr/>
        </p:nvCxnSpPr>
        <p:spPr>
          <a:xfrm flipV="1">
            <a:off x="6915759" y="4376599"/>
            <a:ext cx="72" cy="36593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7E810EA-3A88-41B4-8C19-8808179D0376}"/>
              </a:ext>
            </a:extLst>
          </p:cNvPr>
          <p:cNvCxnSpPr>
            <a:cxnSpLocks/>
            <a:stCxn id="18" idx="0"/>
            <a:endCxn id="11" idx="2"/>
          </p:cNvCxnSpPr>
          <p:nvPr/>
        </p:nvCxnSpPr>
        <p:spPr>
          <a:xfrm flipH="1" flipV="1">
            <a:off x="6915759" y="5462529"/>
            <a:ext cx="72" cy="35700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69AA813C-C874-4FD7-BA9B-4BAD457E1295}"/>
              </a:ext>
            </a:extLst>
          </p:cNvPr>
          <p:cNvCxnSpPr>
            <a:cxnSpLocks/>
            <a:stCxn id="10" idx="2"/>
            <a:endCxn id="16" idx="1"/>
          </p:cNvCxnSpPr>
          <p:nvPr/>
        </p:nvCxnSpPr>
        <p:spPr>
          <a:xfrm rot="16200000" flipH="1">
            <a:off x="5320001" y="1451501"/>
            <a:ext cx="596236" cy="972439"/>
          </a:xfrm>
          <a:prstGeom prst="bentConnector2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EF3E2F79-D575-4822-BA22-3AD7AAA8A358}"/>
              </a:ext>
            </a:extLst>
          </p:cNvPr>
          <p:cNvCxnSpPr>
            <a:cxnSpLocks/>
            <a:stCxn id="9" idx="2"/>
            <a:endCxn id="17" idx="1"/>
          </p:cNvCxnSpPr>
          <p:nvPr/>
        </p:nvCxnSpPr>
        <p:spPr>
          <a:xfrm rot="16200000" flipH="1">
            <a:off x="5321598" y="3362376"/>
            <a:ext cx="593043" cy="972439"/>
          </a:xfrm>
          <a:prstGeom prst="bentConnector2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02B82816-1929-4B63-9D90-E6F2B208A18C}"/>
              </a:ext>
            </a:extLst>
          </p:cNvPr>
          <p:cNvCxnSpPr>
            <a:cxnSpLocks/>
            <a:stCxn id="12" idx="2"/>
            <a:endCxn id="17" idx="3"/>
          </p:cNvCxnSpPr>
          <p:nvPr/>
        </p:nvCxnSpPr>
        <p:spPr>
          <a:xfrm rot="5400000">
            <a:off x="7917020" y="3362375"/>
            <a:ext cx="593045" cy="972440"/>
          </a:xfrm>
          <a:prstGeom prst="bentConnector2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F01F79F-F6F5-4A96-93A8-0DBB8A28EC1D}"/>
              </a:ext>
            </a:extLst>
          </p:cNvPr>
          <p:cNvSpPr txBox="1"/>
          <p:nvPr/>
        </p:nvSpPr>
        <p:spPr>
          <a:xfrm>
            <a:off x="3036118" y="2328820"/>
            <a:ext cx="1578882" cy="276999"/>
          </a:xfrm>
          <a:prstGeom prst="rect">
            <a:avLst/>
          </a:prstGeom>
          <a:noFill/>
          <a:ln>
            <a:noFill/>
          </a:ln>
        </p:spPr>
        <p:txBody>
          <a:bodyPr wrap="square" lIns="108000" rIns="108000" rtlCol="0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 Workbench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FD9D1AE-34EC-4FC1-B0DC-E48D6A437770}"/>
              </a:ext>
            </a:extLst>
          </p:cNvPr>
          <p:cNvSpPr txBox="1"/>
          <p:nvPr/>
        </p:nvSpPr>
        <p:spPr>
          <a:xfrm>
            <a:off x="3328175" y="2657242"/>
            <a:ext cx="994767" cy="276999"/>
          </a:xfrm>
          <a:prstGeom prst="rect">
            <a:avLst/>
          </a:prstGeom>
          <a:noFill/>
        </p:spPr>
        <p:txBody>
          <a:bodyPr wrap="square" lIns="108000" rIns="108000" rtlCol="0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C IDE</a:t>
            </a:r>
          </a:p>
        </p:txBody>
      </p:sp>
    </p:spTree>
    <p:extLst>
      <p:ext uri="{BB962C8B-B14F-4D97-AF65-F5344CB8AC3E}">
        <p14:creationId xmlns:p14="http://schemas.microsoft.com/office/powerpoint/2010/main" val="2560734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52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Félix Pinel</cp:lastModifiedBy>
  <cp:revision>20</cp:revision>
  <dcterms:created xsi:type="dcterms:W3CDTF">2020-03-09T13:37:24Z</dcterms:created>
  <dcterms:modified xsi:type="dcterms:W3CDTF">2020-04-01T15:15:37Z</dcterms:modified>
</cp:coreProperties>
</file>