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23B539C-E758-4EB0-A847-43819CC53FB9}" type="datetime">
              <a:rPr b="0" lang="en-GB" sz="1200" spc="-1" strike="noStrike">
                <a:solidFill>
                  <a:srgbClr val="8b8b8b"/>
                </a:solidFill>
                <a:latin typeface="Calibri"/>
              </a:rPr>
              <a:t>12/10/20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40C4DF1-1809-4856-8143-E1C507DC323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68360" y="700920"/>
            <a:ext cx="2368080" cy="3575880"/>
          </a:xfrm>
          <a:prstGeom prst="roundRect">
            <a:avLst>
              <a:gd name="adj" fmla="val 5059"/>
            </a:avLst>
          </a:prstGeom>
          <a:solidFill>
            <a:srgbClr val="f2f2f2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8554320" y="706680"/>
            <a:ext cx="663120" cy="357588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 rot="5400000">
            <a:off x="288432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Source Sans Pro"/>
              </a:rPr>
              <a:t>Green thread 1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 rot="5400000">
            <a:off x="2927520" y="3395160"/>
            <a:ext cx="1155240" cy="338760"/>
          </a:xfrm>
          <a:prstGeom prst="rightArrow">
            <a:avLst>
              <a:gd name="adj1" fmla="val 100000"/>
              <a:gd name="adj2" fmla="val 41014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50" spc="-1" strike="noStrike">
                <a:solidFill>
                  <a:srgbClr val="ffffff"/>
                </a:solidFill>
                <a:latin typeface="Source Sans Pro"/>
              </a:rPr>
              <a:t>1</a:t>
            </a:r>
            <a:endParaRPr b="0" lang="en-GB" sz="125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 rot="5400000">
            <a:off x="338544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Source Sans Pro"/>
              </a:rPr>
              <a:t>Green thread 2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 rot="5400000">
            <a:off x="3428640" y="3395160"/>
            <a:ext cx="11552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50" spc="-1" strike="noStrike">
                <a:solidFill>
                  <a:srgbClr val="ffffff"/>
                </a:solidFill>
                <a:latin typeface="Source Sans Pro"/>
              </a:rPr>
              <a:t>2</a:t>
            </a:r>
            <a:endParaRPr b="0" lang="en-GB" sz="125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5400000">
            <a:off x="3886560" y="1312560"/>
            <a:ext cx="12416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100" spc="-1" strike="noStrike">
                <a:solidFill>
                  <a:srgbClr val="ffffff"/>
                </a:solidFill>
                <a:latin typeface="Source Sans Pro"/>
              </a:rPr>
              <a:t>Green thread 3</a:t>
            </a:r>
            <a:endParaRPr b="0" lang="en-GB" sz="1100" spc="-1" strike="noStrike">
              <a:latin typeface="Arial"/>
            </a:endParaRPr>
          </a:p>
        </p:txBody>
      </p:sp>
      <p:sp>
        <p:nvSpPr>
          <p:cNvPr id="47" name="CustomShape 8"/>
          <p:cNvSpPr/>
          <p:nvPr/>
        </p:nvSpPr>
        <p:spPr>
          <a:xfrm rot="5400000">
            <a:off x="4170960" y="3636720"/>
            <a:ext cx="6728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6cc24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50" spc="-1" strike="noStrike">
                <a:solidFill>
                  <a:srgbClr val="ffffff"/>
                </a:solidFill>
                <a:latin typeface="Source Sans Pro"/>
              </a:rPr>
              <a:t>3</a:t>
            </a:r>
            <a:endParaRPr b="0" lang="en-GB" sz="1250" spc="-1" strike="noStrike">
              <a:latin typeface="Arial"/>
            </a:endParaRPr>
          </a:p>
        </p:txBody>
      </p:sp>
      <p:sp>
        <p:nvSpPr>
          <p:cNvPr id="48" name="CustomShape 9"/>
          <p:cNvSpPr/>
          <p:nvPr/>
        </p:nvSpPr>
        <p:spPr>
          <a:xfrm rot="5400000">
            <a:off x="4763520" y="2375280"/>
            <a:ext cx="88344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0"/>
          <p:cNvSpPr/>
          <p:nvPr/>
        </p:nvSpPr>
        <p:spPr>
          <a:xfrm rot="5400000">
            <a:off x="7246080" y="2337840"/>
            <a:ext cx="3281400" cy="338760"/>
          </a:xfrm>
          <a:prstGeom prst="rightArrow">
            <a:avLst>
              <a:gd name="adj1" fmla="val 100000"/>
              <a:gd name="adj2" fmla="val 41015"/>
            </a:avLst>
          </a:prstGeom>
          <a:solidFill>
            <a:srgbClr val="ee50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1"/>
          <p:cNvSpPr/>
          <p:nvPr/>
        </p:nvSpPr>
        <p:spPr>
          <a:xfrm>
            <a:off x="4506840" y="21031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2"/>
          <p:cNvSpPr/>
          <p:nvPr/>
        </p:nvSpPr>
        <p:spPr>
          <a:xfrm flipH="1">
            <a:off x="4676400" y="2986920"/>
            <a:ext cx="52884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3"/>
          <p:cNvSpPr/>
          <p:nvPr/>
        </p:nvSpPr>
        <p:spPr>
          <a:xfrm flipH="1">
            <a:off x="4676400" y="3469320"/>
            <a:ext cx="404028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4"/>
          <p:cNvSpPr/>
          <p:nvPr/>
        </p:nvSpPr>
        <p:spPr>
          <a:xfrm>
            <a:off x="3372480" y="4282920"/>
            <a:ext cx="192924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The Java 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RTOS task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4" name="CustomShape 15"/>
          <p:cNvSpPr/>
          <p:nvPr/>
        </p:nvSpPr>
        <p:spPr>
          <a:xfrm>
            <a:off x="8451720" y="4282920"/>
            <a:ext cx="867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Another C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RTOS task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55" name="CustomShape 16"/>
          <p:cNvSpPr/>
          <p:nvPr/>
        </p:nvSpPr>
        <p:spPr>
          <a:xfrm>
            <a:off x="5535720" y="2146680"/>
            <a:ext cx="2621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4b5357"/>
                </a:solidFill>
                <a:latin typeface="Consolas"/>
                <a:ea typeface="Source Sans Pro Light"/>
              </a:rPr>
              <a:t>SNI_getCurrentJavaThreadID() : 3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56" name="CustomShape 17"/>
          <p:cNvSpPr/>
          <p:nvPr/>
        </p:nvSpPr>
        <p:spPr>
          <a:xfrm>
            <a:off x="5501520" y="2656440"/>
            <a:ext cx="26218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4b5357"/>
                </a:solidFill>
                <a:latin typeface="Consolas"/>
                <a:ea typeface="Source Sans Pro Light"/>
              </a:rPr>
              <a:t>SNI_suspendCurrentJavaThread(…)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57" name="CustomShape 18"/>
          <p:cNvSpPr/>
          <p:nvPr/>
        </p:nvSpPr>
        <p:spPr>
          <a:xfrm>
            <a:off x="6589800" y="3046680"/>
            <a:ext cx="192924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4b5357"/>
                </a:solidFill>
                <a:latin typeface="Consolas"/>
                <a:ea typeface="Source Sans Pro Light"/>
              </a:rPr>
              <a:t>SNI_resumeJavaThread(3)</a:t>
            </a:r>
            <a:endParaRPr b="0" lang="en-GB" sz="1050" spc="-1" strike="noStrike">
              <a:latin typeface="Arial"/>
            </a:endParaRPr>
          </a:p>
        </p:txBody>
      </p:sp>
      <p:sp>
        <p:nvSpPr>
          <p:cNvPr id="58" name="Line 19"/>
          <p:cNvSpPr/>
          <p:nvPr/>
        </p:nvSpPr>
        <p:spPr>
          <a:xfrm>
            <a:off x="8451720" y="3171600"/>
            <a:ext cx="44568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0"/>
          <p:cNvSpPr/>
          <p:nvPr/>
        </p:nvSpPr>
        <p:spPr>
          <a:xfrm flipH="1">
            <a:off x="5205240" y="2783160"/>
            <a:ext cx="42840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21"/>
          <p:cNvSpPr/>
          <p:nvPr/>
        </p:nvSpPr>
        <p:spPr>
          <a:xfrm flipH="1">
            <a:off x="5209200" y="2283120"/>
            <a:ext cx="428400" cy="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2"/>
          <p:cNvSpPr/>
          <p:nvPr/>
        </p:nvSpPr>
        <p:spPr>
          <a:xfrm rot="5400000">
            <a:off x="7791840" y="2415240"/>
            <a:ext cx="3382920" cy="18396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717d8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latin typeface="Source Sans Pro"/>
              </a:rPr>
              <a:t>Time</a:t>
            </a:r>
            <a:endParaRPr b="0" lang="en-GB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LibreOffice/6.1.6.3$Windows_X86_64 LibreOffice_project/5896ab1714085361c45cf540f76f60673dd96a72</Application>
  <Words>37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2020-03-27T15:34:51Z</dcterms:created>
  <dc:creator>Félix Pinel</dc:creator>
  <dc:description/>
  <dc:language>en-GB</dc:language>
  <cp:lastModifiedBy/>
  <dcterms:modified xsi:type="dcterms:W3CDTF">2020-10-12T09:08:28Z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