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 1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(back buffer)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Buffer 0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(display buffer)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33550" y="4230419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4615163" y="4106995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4EE97-B261-4C5E-8A22-2DCA7BCC59F9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4885163" y="3859255"/>
            <a:ext cx="648387" cy="52473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16181C-FA2D-40E2-99E7-1561ECE157A8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H="1" flipV="1">
            <a:off x="6415163" y="285977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F5C1BD-2EC9-4911-BD09-A89397CE284C}"/>
              </a:ext>
            </a:extLst>
          </p:cNvPr>
          <p:cNvSpPr txBox="1"/>
          <p:nvPr/>
        </p:nvSpPr>
        <p:spPr>
          <a:xfrm>
            <a:off x="6671584" y="2845591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8</cp:revision>
  <dcterms:created xsi:type="dcterms:W3CDTF">2020-03-19T16:54:37Z</dcterms:created>
  <dcterms:modified xsi:type="dcterms:W3CDTF">2020-08-03T14:08:12Z</dcterms:modified>
</cp:coreProperties>
</file>