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59" r:id="rId4"/>
    <p:sldId id="261" r:id="rId5"/>
    <p:sldId id="265" r:id="rId6"/>
    <p:sldId id="266" r:id="rId7"/>
    <p:sldId id="27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24A"/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2" autoAdjust="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23/06/06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493024" y="4365130"/>
            <a:ext cx="10845944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493024" y="2209700"/>
            <a:ext cx="10786152" cy="136362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493024" y="436685"/>
            <a:ext cx="10786152" cy="96690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649380" y="97636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649380" y="576302"/>
            <a:ext cx="1047344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9476901" y="96455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363722" y="1874745"/>
            <a:ext cx="3120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- </a:t>
            </a:r>
            <a:r>
              <a:rPr lang="en-US" sz="1200" dirty="0" err="1"/>
              <a:t>com.microej.clibrary.llimpl#microvg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49380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414884" y="97750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180388" y="97636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414884" y="23471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452052" y="4068694"/>
            <a:ext cx="15138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BSP (or another CCO)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2414884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5945892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779FBAA2-7EE8-FF2E-E936-59A308682C9A}"/>
              </a:ext>
            </a:extLst>
          </p:cNvPr>
          <p:cNvSpPr/>
          <p:nvPr/>
        </p:nvSpPr>
        <p:spPr>
          <a:xfrm>
            <a:off x="5945892" y="97636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3A93A80-2DBE-BD2C-586B-7181591590B2}"/>
              </a:ext>
            </a:extLst>
          </p:cNvPr>
          <p:cNvSpPr/>
          <p:nvPr/>
        </p:nvSpPr>
        <p:spPr>
          <a:xfrm>
            <a:off x="7711396" y="96455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25D225DF-CDCC-B4BD-8E07-473D6E0E654E}"/>
              </a:ext>
            </a:extLst>
          </p:cNvPr>
          <p:cNvSpPr/>
          <p:nvPr/>
        </p:nvSpPr>
        <p:spPr>
          <a:xfrm>
            <a:off x="2414884" y="276672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42E9B48D-9E43-DC51-EBB2-78BDD8124528}"/>
              </a:ext>
            </a:extLst>
          </p:cNvPr>
          <p:cNvSpPr/>
          <p:nvPr/>
        </p:nvSpPr>
        <p:spPr>
          <a:xfrm>
            <a:off x="4180388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6BB38531-618C-45D1-D45F-50750AB91A06}"/>
              </a:ext>
            </a:extLst>
          </p:cNvPr>
          <p:cNvSpPr/>
          <p:nvPr/>
        </p:nvSpPr>
        <p:spPr>
          <a:xfrm>
            <a:off x="4180388" y="276672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73853AE-F3C7-3B98-5CFE-D9493FE6D469}"/>
              </a:ext>
            </a:extLst>
          </p:cNvPr>
          <p:cNvSpPr/>
          <p:nvPr/>
        </p:nvSpPr>
        <p:spPr>
          <a:xfrm>
            <a:off x="5945892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47">
            <a:extLst>
              <a:ext uri="{FF2B5EF4-FFF2-40B4-BE49-F238E27FC236}">
                <a16:creationId xmlns:a16="http://schemas.microsoft.com/office/drawing/2014/main" id="{BF88C611-8C80-781D-46BF-39B18A64D412}"/>
              </a:ext>
            </a:extLst>
          </p:cNvPr>
          <p:cNvSpPr/>
          <p:nvPr/>
        </p:nvSpPr>
        <p:spPr>
          <a:xfrm>
            <a:off x="4180388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ACF231C3-025E-9F01-8D69-8D50E06063DD}"/>
              </a:ext>
            </a:extLst>
          </p:cNvPr>
          <p:cNvSpPr/>
          <p:nvPr/>
        </p:nvSpPr>
        <p:spPr>
          <a:xfrm>
            <a:off x="9476901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BCED1703-928B-4153-33B6-6911A92F4236}"/>
              </a:ext>
            </a:extLst>
          </p:cNvPr>
          <p:cNvSpPr/>
          <p:nvPr/>
        </p:nvSpPr>
        <p:spPr>
          <a:xfrm>
            <a:off x="9476901" y="317082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FCF77E6-553F-D0DF-7BDC-43F2FA6EAFF1}"/>
              </a:ext>
            </a:extLst>
          </p:cNvPr>
          <p:cNvSpPr/>
          <p:nvPr/>
        </p:nvSpPr>
        <p:spPr>
          <a:xfrm>
            <a:off x="9476901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vg_drawing_gpu.c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1C1ABC1A-3B64-2CD0-1F0E-50319140C1B7}"/>
              </a:ext>
            </a:extLst>
          </p:cNvPr>
          <p:cNvSpPr/>
          <p:nvPr/>
        </p:nvSpPr>
        <p:spPr>
          <a:xfrm>
            <a:off x="7711396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301CC605-A276-8DAA-9E17-CB8920199D70}"/>
              </a:ext>
            </a:extLst>
          </p:cNvPr>
          <p:cNvSpPr/>
          <p:nvPr/>
        </p:nvSpPr>
        <p:spPr>
          <a:xfrm>
            <a:off x="9476901" y="276672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BFB303-AB30-476D-42F6-17F2E928A01A}"/>
              </a:ext>
            </a:extLst>
          </p:cNvPr>
          <p:cNvGrpSpPr/>
          <p:nvPr/>
        </p:nvGrpSpPr>
        <p:grpSpPr>
          <a:xfrm>
            <a:off x="315544" y="5161319"/>
            <a:ext cx="1809751" cy="276999"/>
            <a:chOff x="1181100" y="4410075"/>
            <a:chExt cx="1809751" cy="27699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F41B3FB-BBB0-4109-49E8-36631EB3291B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1B2069-8049-BF68-D436-3B37441A3F03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BCF8B9-B34E-1934-7D03-7F0A9892C96A}"/>
              </a:ext>
            </a:extLst>
          </p:cNvPr>
          <p:cNvGrpSpPr/>
          <p:nvPr/>
        </p:nvGrpSpPr>
        <p:grpSpPr>
          <a:xfrm>
            <a:off x="315544" y="5710043"/>
            <a:ext cx="1809751" cy="276999"/>
            <a:chOff x="1181100" y="4410075"/>
            <a:chExt cx="1809751" cy="2769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EEA6FD-46A2-E533-456C-D615577AA8D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28FBC8-FC5E-40B9-6D6F-77561E7BBFF8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 file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8CD4EC-E3D9-4EB5-3C2A-D354540CF2EB}"/>
              </a:ext>
            </a:extLst>
          </p:cNvPr>
          <p:cNvGrpSpPr/>
          <p:nvPr/>
        </p:nvGrpSpPr>
        <p:grpSpPr>
          <a:xfrm>
            <a:off x="315544" y="5984405"/>
            <a:ext cx="1809751" cy="276999"/>
            <a:chOff x="1181100" y="4410075"/>
            <a:chExt cx="1809751" cy="2769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5112249-B5BA-8469-A12E-C07298326F6C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6CC24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58DBF6-6FE6-F916-B73B-7A53CC98B410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54D5DBD-C112-A5F8-37A8-AFEFABE1C546}"/>
              </a:ext>
            </a:extLst>
          </p:cNvPr>
          <p:cNvGrpSpPr/>
          <p:nvPr/>
        </p:nvGrpSpPr>
        <p:grpSpPr>
          <a:xfrm>
            <a:off x="315544" y="5435681"/>
            <a:ext cx="1809751" cy="276999"/>
            <a:chOff x="1181100" y="4410075"/>
            <a:chExt cx="1809751" cy="27699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876AABD-7522-ADFC-2809-1754C22618BE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  <a:ln w="12700">
              <a:solidFill>
                <a:srgbClr val="2F528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B162FF7-4891-7AAB-EF2C-B23C7A23B632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0103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713006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Front Panel Extension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33B70D-C5AF-64E0-130B-05BB01EB7853}"/>
              </a:ext>
            </a:extLst>
          </p:cNvPr>
          <p:cNvGrpSpPr/>
          <p:nvPr/>
        </p:nvGrpSpPr>
        <p:grpSpPr>
          <a:xfrm>
            <a:off x="335184" y="2764570"/>
            <a:ext cx="1809751" cy="276999"/>
            <a:chOff x="1181100" y="4410075"/>
            <a:chExt cx="1809751" cy="27699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06573DC-8C80-63D5-AE6B-0C2BE62FFE03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57C73E-7CED-F7A9-396A-CC055E3D809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6EE45A-F8F5-3B7C-A1C4-7E1CEC6E148D}"/>
              </a:ext>
            </a:extLst>
          </p:cNvPr>
          <p:cNvGrpSpPr/>
          <p:nvPr/>
        </p:nvGrpSpPr>
        <p:grpSpPr>
          <a:xfrm>
            <a:off x="335184" y="3152001"/>
            <a:ext cx="1809751" cy="276999"/>
            <a:chOff x="1181100" y="4410075"/>
            <a:chExt cx="1809751" cy="2769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6BFD2F-A69D-362D-7D95-EA9E3B987306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6CC24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186C43-7834-959D-DE27-9783810EB7F4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61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480695" y="3368557"/>
            <a:ext cx="2105883" cy="80107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480695" y="1206278"/>
            <a:ext cx="2105883" cy="167478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27093" y="3368557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98619" y="1206278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20"/>
            <a:ext cx="4287915" cy="18275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247105"/>
            <a:ext cx="4287915" cy="18303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7933" y="2345002"/>
            <a:ext cx="1090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BSP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93005E-4521-8726-1C48-8ACF24F6909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25986" y="2611700"/>
            <a:ext cx="0" cy="8173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LLVG_GRADIENT_impl.c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CD845-E891-DC0F-D2FF-C23AB80AE21F}"/>
              </a:ext>
            </a:extLst>
          </p:cNvPr>
          <p:cNvCxnSpPr>
            <a:cxnSpLocks/>
          </p:cNvCxnSpPr>
          <p:nvPr/>
        </p:nvCxnSpPr>
        <p:spPr>
          <a:xfrm flipV="1">
            <a:off x="1425986" y="2611700"/>
            <a:ext cx="0" cy="8173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/>
                </a:solidFill>
              </a:rPr>
              <a:t>LLVG_GRADIENT_</a:t>
            </a:r>
          </a:p>
          <a:p>
            <a:pPr algn="ctr"/>
            <a:r>
              <a:rPr lang="en-US" sz="900" dirty="0" err="1">
                <a:solidFill>
                  <a:schemeClr val="bg1"/>
                </a:solidFill>
              </a:rPr>
              <a:t>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1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82212"/>
            <a:ext cx="4287915" cy="22656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5682" y="4735877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0294" y="4038278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4754" y="3750278"/>
            <a:ext cx="3093701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LLVG_FONT_PAINTER_freetype_impl.c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83139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8608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LLVG_FONT_freetype.c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Freetype</a:t>
            </a:r>
            <a:r>
              <a:rPr lang="en-US" sz="1200" dirty="0"/>
              <a:t> Engine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DD25D81A-6D42-5954-CE5E-AFB845127C52}"/>
              </a:ext>
            </a:extLst>
          </p:cNvPr>
          <p:cNvSpPr/>
          <p:nvPr/>
        </p:nvSpPr>
        <p:spPr>
          <a:xfrm>
            <a:off x="703458" y="3108989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Harfbuzz</a:t>
            </a:r>
            <a:r>
              <a:rPr lang="en-US" sz="1200" dirty="0"/>
              <a:t>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2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3869654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172055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LLVG_BVI_impl.c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2884055"/>
            <a:ext cx="3093701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196516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CD845-E891-DC0F-D2FF-C23AB80AE21F}"/>
              </a:ext>
            </a:extLst>
          </p:cNvPr>
          <p:cNvCxnSpPr>
            <a:cxnSpLocks/>
          </p:cNvCxnSpPr>
          <p:nvPr/>
        </p:nvCxnSpPr>
        <p:spPr>
          <a:xfrm flipV="1">
            <a:off x="1425986" y="2611700"/>
            <a:ext cx="0" cy="27235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LLVG_BVI_impl.h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5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62">
            <a:extLst>
              <a:ext uri="{FF2B5EF4-FFF2-40B4-BE49-F238E27FC236}">
                <a16:creationId xmlns:a16="http://schemas.microsoft.com/office/drawing/2014/main" id="{466DC2D3-0BA1-595F-6742-7D30999FEC65}"/>
              </a:ext>
            </a:extLst>
          </p:cNvPr>
          <p:cNvSpPr/>
          <p:nvPr/>
        </p:nvSpPr>
        <p:spPr>
          <a:xfrm>
            <a:off x="162506" y="4886670"/>
            <a:ext cx="1869731" cy="9973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15315" y="4649490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291036" y="503463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679767" y="3958296"/>
            <a:ext cx="3791850" cy="50293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675110" y="3654080"/>
            <a:ext cx="1325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800409" y="4044934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AD99610C-00B2-8DA9-1C98-ECC4CAEDC80B}"/>
              </a:ext>
            </a:extLst>
          </p:cNvPr>
          <p:cNvSpPr/>
          <p:nvPr/>
        </p:nvSpPr>
        <p:spPr>
          <a:xfrm>
            <a:off x="115315" y="1517748"/>
            <a:ext cx="1997363" cy="25015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6F8F-E2D0-A5E3-13AC-90F70AC4FCB6}"/>
              </a:ext>
            </a:extLst>
          </p:cNvPr>
          <p:cNvSpPr/>
          <p:nvPr/>
        </p:nvSpPr>
        <p:spPr>
          <a:xfrm>
            <a:off x="115315" y="1240749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5E1A93F9-3E39-278E-CAD1-935F154286CF}"/>
              </a:ext>
            </a:extLst>
          </p:cNvPr>
          <p:cNvSpPr/>
          <p:nvPr/>
        </p:nvSpPr>
        <p:spPr>
          <a:xfrm>
            <a:off x="291036" y="281051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BB93473-9774-2452-5727-7FAE8E976771}"/>
              </a:ext>
            </a:extLst>
          </p:cNvPr>
          <p:cNvSpPr/>
          <p:nvPr/>
        </p:nvSpPr>
        <p:spPr>
          <a:xfrm>
            <a:off x="291036" y="3186358"/>
            <a:ext cx="1645920" cy="29312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8677420A-1735-8543-2D3A-811A23740913}"/>
              </a:ext>
            </a:extLst>
          </p:cNvPr>
          <p:cNvSpPr/>
          <p:nvPr/>
        </p:nvSpPr>
        <p:spPr>
          <a:xfrm>
            <a:off x="291036" y="20635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32433D94-AFCD-1D7D-FE1B-C1B1E33DE4CC}"/>
              </a:ext>
            </a:extLst>
          </p:cNvPr>
          <p:cNvSpPr/>
          <p:nvPr/>
        </p:nvSpPr>
        <p:spPr>
          <a:xfrm>
            <a:off x="291036" y="2438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20B1F2C6-75FB-2AF4-C9B6-F690FFE21F7C}"/>
              </a:ext>
            </a:extLst>
          </p:cNvPr>
          <p:cNvSpPr/>
          <p:nvPr/>
        </p:nvSpPr>
        <p:spPr>
          <a:xfrm>
            <a:off x="291036" y="17011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396BCE1C-A621-1022-CCA0-5C7C6B71244A}"/>
              </a:ext>
            </a:extLst>
          </p:cNvPr>
          <p:cNvSpPr/>
          <p:nvPr/>
        </p:nvSpPr>
        <p:spPr>
          <a:xfrm>
            <a:off x="2659564" y="1517748"/>
            <a:ext cx="3828088" cy="202319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AC9EF6-78C1-A59E-BA5C-B6F549A04844}"/>
              </a:ext>
            </a:extLst>
          </p:cNvPr>
          <p:cNvSpPr/>
          <p:nvPr/>
        </p:nvSpPr>
        <p:spPr>
          <a:xfrm>
            <a:off x="2695803" y="1240749"/>
            <a:ext cx="1369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81D117FD-84FC-EAE1-0ADC-9620B175DE26}"/>
              </a:ext>
            </a:extLst>
          </p:cNvPr>
          <p:cNvSpPr/>
          <p:nvPr/>
        </p:nvSpPr>
        <p:spPr>
          <a:xfrm>
            <a:off x="2772663" y="281051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2464DD3D-DC27-908E-B9EB-0E926C279826}"/>
              </a:ext>
            </a:extLst>
          </p:cNvPr>
          <p:cNvSpPr/>
          <p:nvPr/>
        </p:nvSpPr>
        <p:spPr>
          <a:xfrm>
            <a:off x="2789201" y="206355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C2BE34AA-F7C4-E1DF-6C0F-A5C4CA61CFCC}"/>
              </a:ext>
            </a:extLst>
          </p:cNvPr>
          <p:cNvSpPr/>
          <p:nvPr/>
        </p:nvSpPr>
        <p:spPr>
          <a:xfrm>
            <a:off x="4676403" y="20635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FF374D68-D395-A081-041D-D5ADD14B85C8}"/>
              </a:ext>
            </a:extLst>
          </p:cNvPr>
          <p:cNvSpPr/>
          <p:nvPr/>
        </p:nvSpPr>
        <p:spPr>
          <a:xfrm>
            <a:off x="2789201" y="243842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52F7C4F3-74D6-2336-37D7-F172D57A6CDF}"/>
              </a:ext>
            </a:extLst>
          </p:cNvPr>
          <p:cNvSpPr/>
          <p:nvPr/>
        </p:nvSpPr>
        <p:spPr>
          <a:xfrm>
            <a:off x="4676403" y="2438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CAD066AF-BB4D-A7EA-DEDB-07DF9213DCA1}"/>
              </a:ext>
            </a:extLst>
          </p:cNvPr>
          <p:cNvSpPr/>
          <p:nvPr/>
        </p:nvSpPr>
        <p:spPr>
          <a:xfrm>
            <a:off x="2800148" y="170113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ounded Rectangle 62">
            <a:extLst>
              <a:ext uri="{FF2B5EF4-FFF2-40B4-BE49-F238E27FC236}">
                <a16:creationId xmlns:a16="http://schemas.microsoft.com/office/drawing/2014/main" id="{17456F9B-0AFF-44DA-0372-71C2FA957286}"/>
              </a:ext>
            </a:extLst>
          </p:cNvPr>
          <p:cNvSpPr/>
          <p:nvPr/>
        </p:nvSpPr>
        <p:spPr>
          <a:xfrm>
            <a:off x="7163881" y="2587551"/>
            <a:ext cx="1887202" cy="191612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31957-2662-D4AE-445F-5953D276BBE9}"/>
              </a:ext>
            </a:extLst>
          </p:cNvPr>
          <p:cNvSpPr/>
          <p:nvPr/>
        </p:nvSpPr>
        <p:spPr>
          <a:xfrm>
            <a:off x="7162420" y="2302633"/>
            <a:ext cx="1824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MicroVG-VGLite</a:t>
            </a:r>
            <a:endParaRPr lang="en-US" sz="1200" dirty="0"/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EB93567-2495-9A26-42D6-68F18987D1AB}"/>
              </a:ext>
            </a:extLst>
          </p:cNvPr>
          <p:cNvSpPr/>
          <p:nvPr/>
        </p:nvSpPr>
        <p:spPr>
          <a:xfrm>
            <a:off x="7284522" y="2737224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vg_drawing_vglite.c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Rounded Rectangle 48">
            <a:extLst>
              <a:ext uri="{FF2B5EF4-FFF2-40B4-BE49-F238E27FC236}">
                <a16:creationId xmlns:a16="http://schemas.microsoft.com/office/drawing/2014/main" id="{DC7B4017-597C-8AFF-4BDE-CD325BD76370}"/>
              </a:ext>
            </a:extLst>
          </p:cNvPr>
          <p:cNvSpPr/>
          <p:nvPr/>
        </p:nvSpPr>
        <p:spPr>
          <a:xfrm>
            <a:off x="7284522" y="3189950"/>
            <a:ext cx="1645920" cy="3456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LLVG_FONT_PAINTER_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freetype_vglite.c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DA880-82E9-D4F9-A51C-447B572C9CE5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1936956" y="4188934"/>
            <a:ext cx="863453" cy="98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67C80E-DE82-8A93-94A3-4D14976883E5}"/>
              </a:ext>
            </a:extLst>
          </p:cNvPr>
          <p:cNvCxnSpPr>
            <a:cxnSpLocks/>
            <a:stCxn id="44" idx="1"/>
            <a:endCxn id="22" idx="3"/>
          </p:cNvCxnSpPr>
          <p:nvPr/>
        </p:nvCxnSpPr>
        <p:spPr>
          <a:xfrm flipH="1">
            <a:off x="1936956" y="2954510"/>
            <a:ext cx="835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FAA07B-B030-D4DA-8571-8C336C72CE78}"/>
              </a:ext>
            </a:extLst>
          </p:cNvPr>
          <p:cNvCxnSpPr>
            <a:cxnSpLocks/>
            <a:stCxn id="47" idx="1"/>
            <a:endCxn id="28" idx="3"/>
          </p:cNvCxnSpPr>
          <p:nvPr/>
        </p:nvCxnSpPr>
        <p:spPr>
          <a:xfrm flipH="1">
            <a:off x="1936956" y="2207559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8C9496-5D4F-3B89-D1ED-8B1C0D428DA6}"/>
              </a:ext>
            </a:extLst>
          </p:cNvPr>
          <p:cNvCxnSpPr>
            <a:cxnSpLocks/>
            <a:stCxn id="49" idx="1"/>
            <a:endCxn id="30" idx="3"/>
          </p:cNvCxnSpPr>
          <p:nvPr/>
        </p:nvCxnSpPr>
        <p:spPr>
          <a:xfrm flipH="1">
            <a:off x="1936956" y="2582426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CC3E82-09B4-36FA-2DE7-794920060396}"/>
              </a:ext>
            </a:extLst>
          </p:cNvPr>
          <p:cNvCxnSpPr>
            <a:cxnSpLocks/>
            <a:stCxn id="51" idx="1"/>
            <a:endCxn id="31" idx="3"/>
          </p:cNvCxnSpPr>
          <p:nvPr/>
        </p:nvCxnSpPr>
        <p:spPr>
          <a:xfrm flipH="1">
            <a:off x="1936956" y="1845130"/>
            <a:ext cx="8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F9FA0D-4350-5A3D-EA17-B752822C2D38}"/>
              </a:ext>
            </a:extLst>
          </p:cNvPr>
          <p:cNvCxnSpPr>
            <a:cxnSpLocks/>
            <a:stCxn id="129" idx="1"/>
            <a:endCxn id="29" idx="3"/>
          </p:cNvCxnSpPr>
          <p:nvPr/>
        </p:nvCxnSpPr>
        <p:spPr>
          <a:xfrm flipH="1" flipV="1">
            <a:off x="1936956" y="3710203"/>
            <a:ext cx="5347566" cy="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13661E-F59A-3D5D-FA16-BEAC706BCA54}"/>
              </a:ext>
            </a:extLst>
          </p:cNvPr>
          <p:cNvCxnSpPr>
            <a:cxnSpLocks/>
            <a:stCxn id="39" idx="1"/>
            <a:endCxn id="23" idx="3"/>
          </p:cNvCxnSpPr>
          <p:nvPr/>
        </p:nvCxnSpPr>
        <p:spPr>
          <a:xfrm flipH="1">
            <a:off x="1936956" y="3319622"/>
            <a:ext cx="835707" cy="1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F7EB9F-8B7F-50FA-E30D-1EA4E62343F6}"/>
              </a:ext>
            </a:extLst>
          </p:cNvPr>
          <p:cNvCxnSpPr>
            <a:cxnSpLocks/>
            <a:stCxn id="51" idx="3"/>
            <a:endCxn id="15" idx="1"/>
          </p:cNvCxnSpPr>
          <p:nvPr/>
        </p:nvCxnSpPr>
        <p:spPr>
          <a:xfrm>
            <a:off x="4446068" y="1845130"/>
            <a:ext cx="5500050" cy="46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8602E4-0C91-9E1A-ECB3-25C03EE08FF2}"/>
              </a:ext>
            </a:extLst>
          </p:cNvPr>
          <p:cNvCxnSpPr>
            <a:cxnSpLocks/>
            <a:stCxn id="51" idx="3"/>
            <a:endCxn id="106" idx="1"/>
          </p:cNvCxnSpPr>
          <p:nvPr/>
        </p:nvCxnSpPr>
        <p:spPr>
          <a:xfrm flipV="1">
            <a:off x="4446068" y="1115753"/>
            <a:ext cx="5500050" cy="72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81A3D7-42E9-E70F-167F-981DB0F5D991}"/>
              </a:ext>
            </a:extLst>
          </p:cNvPr>
          <p:cNvCxnSpPr>
            <a:cxnSpLocks/>
            <a:stCxn id="52" idx="1"/>
            <a:endCxn id="36" idx="3"/>
          </p:cNvCxnSpPr>
          <p:nvPr/>
        </p:nvCxnSpPr>
        <p:spPr>
          <a:xfrm flipH="1" flipV="1">
            <a:off x="6487652" y="2529346"/>
            <a:ext cx="676229" cy="101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657F65-0296-9F08-91A2-E7CFBDCB081E}"/>
              </a:ext>
            </a:extLst>
          </p:cNvPr>
          <p:cNvGrpSpPr/>
          <p:nvPr/>
        </p:nvGrpSpPr>
        <p:grpSpPr>
          <a:xfrm>
            <a:off x="9946118" y="1619504"/>
            <a:ext cx="1786503" cy="1112595"/>
            <a:chOff x="9856130" y="1428812"/>
            <a:chExt cx="1786503" cy="1112595"/>
          </a:xfrm>
        </p:grpSpPr>
        <p:sp>
          <p:nvSpPr>
            <p:cNvPr id="15" name="Rounded Rectangle 62">
              <a:extLst>
                <a:ext uri="{FF2B5EF4-FFF2-40B4-BE49-F238E27FC236}">
                  <a16:creationId xmlns:a16="http://schemas.microsoft.com/office/drawing/2014/main" id="{CE6FA634-7EA8-F32D-6400-CC4D4A2376EB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A4C16C-C8BC-E578-5938-0D56F4B7F1CD}"/>
                </a:ext>
              </a:extLst>
            </p:cNvPr>
            <p:cNvSpPr/>
            <p:nvPr/>
          </p:nvSpPr>
          <p:spPr>
            <a:xfrm>
              <a:off x="9856130" y="1428812"/>
              <a:ext cx="11973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Freetype</a:t>
              </a:r>
              <a:endParaRPr lang="en-US" sz="1200" dirty="0"/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id="{AB017F08-C8B7-6D21-7E68-C9FCF3F84F9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08" name="Rounded Rectangle 28">
              <a:extLst>
                <a:ext uri="{FF2B5EF4-FFF2-40B4-BE49-F238E27FC236}">
                  <a16:creationId xmlns:a16="http://schemas.microsoft.com/office/drawing/2014/main" id="{C6703EB9-BE40-886B-E9A3-262CABABBEA2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4574859" y="5294476"/>
            <a:ext cx="4007166" cy="130561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4573632" y="5011853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BEFF4074-EA57-D906-1042-8A970A238244}"/>
              </a:ext>
            </a:extLst>
          </p:cNvPr>
          <p:cNvSpPr/>
          <p:nvPr/>
        </p:nvSpPr>
        <p:spPr>
          <a:xfrm>
            <a:off x="6737631" y="581403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225046AC-EE0E-D84F-5910-3FA29B4BC67F}"/>
              </a:ext>
            </a:extLst>
          </p:cNvPr>
          <p:cNvSpPr/>
          <p:nvPr/>
        </p:nvSpPr>
        <p:spPr>
          <a:xfrm>
            <a:off x="6737631" y="61732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4658770" y="544071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52B0C09E-03A3-195B-108C-9AD23AF3EAB8}"/>
              </a:ext>
            </a:extLst>
          </p:cNvPr>
          <p:cNvSpPr/>
          <p:nvPr/>
        </p:nvSpPr>
        <p:spPr>
          <a:xfrm>
            <a:off x="4658770" y="5814032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F0100BDB-F62D-EF14-CD74-FAC87EBFD6BA}"/>
              </a:ext>
            </a:extLst>
          </p:cNvPr>
          <p:cNvSpPr/>
          <p:nvPr/>
        </p:nvSpPr>
        <p:spPr>
          <a:xfrm>
            <a:off x="4658770" y="617323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vglite_path.c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1CF6D3F-D3EF-9BD5-4A3F-59275D124A9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04690" y="6317230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5F122E-5A8A-D053-5BFE-6A2F2197D9B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304690" y="5958032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0EEB707-AFBB-34BB-9D69-FEA1566D88FD}"/>
              </a:ext>
            </a:extLst>
          </p:cNvPr>
          <p:cNvCxnSpPr>
            <a:cxnSpLocks/>
            <a:stCxn id="52" idx="2"/>
            <a:endCxn id="17" idx="0"/>
          </p:cNvCxnSpPr>
          <p:nvPr/>
        </p:nvCxnSpPr>
        <p:spPr>
          <a:xfrm flipH="1">
            <a:off x="6578442" y="4503674"/>
            <a:ext cx="1529040" cy="79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3FB7B3-BE7A-AC58-8506-5BE50E779BF4}"/>
              </a:ext>
            </a:extLst>
          </p:cNvPr>
          <p:cNvGrpSpPr/>
          <p:nvPr/>
        </p:nvGrpSpPr>
        <p:grpSpPr>
          <a:xfrm>
            <a:off x="195827" y="6170286"/>
            <a:ext cx="1046818" cy="544141"/>
            <a:chOff x="195827" y="6170286"/>
            <a:chExt cx="1046818" cy="5441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46A596-4A97-7F36-64EF-8D8E21527EC5}"/>
                </a:ext>
              </a:extLst>
            </p:cNvPr>
            <p:cNvSpPr/>
            <p:nvPr/>
          </p:nvSpPr>
          <p:spPr>
            <a:xfrm>
              <a:off x="231685" y="6170286"/>
              <a:ext cx="9270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8B9013D-E597-AE1D-4BBC-E26EA575E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437428"/>
              <a:ext cx="1046818" cy="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881B6EA-E9EA-90AA-D2A2-DBDFD765F6D4}"/>
                </a:ext>
              </a:extLst>
            </p:cNvPr>
            <p:cNvSpPr/>
            <p:nvPr/>
          </p:nvSpPr>
          <p:spPr>
            <a:xfrm>
              <a:off x="231685" y="6437428"/>
              <a:ext cx="6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requires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AE6EAB-124A-2145-A56F-F27234B7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706230"/>
              <a:ext cx="1046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C962461-471A-F971-4A88-171D6EEC2A02}"/>
              </a:ext>
            </a:extLst>
          </p:cNvPr>
          <p:cNvCxnSpPr>
            <a:cxnSpLocks/>
            <a:stCxn id="18" idx="2"/>
            <a:endCxn id="93" idx="0"/>
          </p:cNvCxnSpPr>
          <p:nvPr/>
        </p:nvCxnSpPr>
        <p:spPr>
          <a:xfrm flipH="1">
            <a:off x="1097372" y="4019266"/>
            <a:ext cx="16625" cy="86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AB6B6B5-F553-FB3F-D66F-8EEE2BF53CDF}"/>
              </a:ext>
            </a:extLst>
          </p:cNvPr>
          <p:cNvCxnSpPr>
            <a:cxnSpLocks/>
            <a:stCxn id="17" idx="3"/>
            <a:endCxn id="119" idx="1"/>
          </p:cNvCxnSpPr>
          <p:nvPr/>
        </p:nvCxnSpPr>
        <p:spPr>
          <a:xfrm flipV="1">
            <a:off x="8582025" y="4598223"/>
            <a:ext cx="1345854" cy="134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FEAB5B-D1E6-7FE9-B348-224505B19B9A}"/>
              </a:ext>
            </a:extLst>
          </p:cNvPr>
          <p:cNvCxnSpPr>
            <a:cxnSpLocks/>
            <a:stCxn id="52" idx="3"/>
            <a:endCxn id="119" idx="1"/>
          </p:cNvCxnSpPr>
          <p:nvPr/>
        </p:nvCxnSpPr>
        <p:spPr>
          <a:xfrm>
            <a:off x="9051083" y="3545613"/>
            <a:ext cx="876796" cy="105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F50022-B83E-05AB-15D4-260B9DCC42D4}"/>
              </a:ext>
            </a:extLst>
          </p:cNvPr>
          <p:cNvCxnSpPr>
            <a:cxnSpLocks/>
            <a:stCxn id="52" idx="3"/>
            <a:endCxn id="15" idx="1"/>
          </p:cNvCxnSpPr>
          <p:nvPr/>
        </p:nvCxnSpPr>
        <p:spPr>
          <a:xfrm flipV="1">
            <a:off x="9051083" y="2314301"/>
            <a:ext cx="895035" cy="123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416784-ED15-DD3B-CFDA-996AE67C00B7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435121" y="2207559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AAC24-E1EE-F52E-9EA2-B9B386DAB0B7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435121" y="2582426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24B84-925D-C7C9-EB01-35FAA994BD05}"/>
              </a:ext>
            </a:extLst>
          </p:cNvPr>
          <p:cNvCxnSpPr>
            <a:cxnSpLocks/>
            <a:stCxn id="16" idx="0"/>
            <a:endCxn id="70" idx="2"/>
          </p:cNvCxnSpPr>
          <p:nvPr/>
        </p:nvCxnSpPr>
        <p:spPr>
          <a:xfrm flipV="1">
            <a:off x="5481730" y="4332934"/>
            <a:ext cx="1598" cy="110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DA0B4A7-979C-0785-DFCF-EED0C519EFF7}"/>
              </a:ext>
            </a:extLst>
          </p:cNvPr>
          <p:cNvGrpSpPr/>
          <p:nvPr/>
        </p:nvGrpSpPr>
        <p:grpSpPr>
          <a:xfrm>
            <a:off x="9946118" y="420956"/>
            <a:ext cx="1786503" cy="1112595"/>
            <a:chOff x="9856130" y="1428812"/>
            <a:chExt cx="1786503" cy="1112595"/>
          </a:xfrm>
        </p:grpSpPr>
        <p:sp>
          <p:nvSpPr>
            <p:cNvPr id="106" name="Rounded Rectangle 62">
              <a:extLst>
                <a:ext uri="{FF2B5EF4-FFF2-40B4-BE49-F238E27FC236}">
                  <a16:creationId xmlns:a16="http://schemas.microsoft.com/office/drawing/2014/main" id="{F4C5A79D-4A74-1CA1-506C-A08420FBD8F4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82800D3-634B-FC5A-552D-88161C992AD3}"/>
                </a:ext>
              </a:extLst>
            </p:cNvPr>
            <p:cNvSpPr/>
            <p:nvPr/>
          </p:nvSpPr>
          <p:spPr>
            <a:xfrm>
              <a:off x="9856130" y="1428812"/>
              <a:ext cx="11969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Harfbuzz</a:t>
              </a:r>
              <a:endParaRPr lang="en-US" sz="1200" dirty="0"/>
            </a:p>
          </p:txBody>
        </p:sp>
        <p:sp>
          <p:nvSpPr>
            <p:cNvPr id="109" name="Rounded Rectangle 12">
              <a:extLst>
                <a:ext uri="{FF2B5EF4-FFF2-40B4-BE49-F238E27FC236}">
                  <a16:creationId xmlns:a16="http://schemas.microsoft.com/office/drawing/2014/main" id="{38127A09-3073-0794-8E59-A5AE2612EFE6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12" name="Rounded Rectangle 28">
              <a:extLst>
                <a:ext uri="{FF2B5EF4-FFF2-40B4-BE49-F238E27FC236}">
                  <a16:creationId xmlns:a16="http://schemas.microsoft.com/office/drawing/2014/main" id="{21DFACA9-796F-1328-08CE-3F8523E33FFC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3A22C73-5836-C990-F305-E3C7BB703C33}"/>
              </a:ext>
            </a:extLst>
          </p:cNvPr>
          <p:cNvGrpSpPr/>
          <p:nvPr/>
        </p:nvGrpSpPr>
        <p:grpSpPr>
          <a:xfrm>
            <a:off x="9927879" y="3903426"/>
            <a:ext cx="1786503" cy="1112595"/>
            <a:chOff x="9856130" y="1428812"/>
            <a:chExt cx="1786503" cy="1112595"/>
          </a:xfrm>
        </p:grpSpPr>
        <p:sp>
          <p:nvSpPr>
            <p:cNvPr id="119" name="Rounded Rectangle 62">
              <a:extLst>
                <a:ext uri="{FF2B5EF4-FFF2-40B4-BE49-F238E27FC236}">
                  <a16:creationId xmlns:a16="http://schemas.microsoft.com/office/drawing/2014/main" id="{BFA02B11-8CF9-F243-2EE1-CA4CA0B32A78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AE76FD-4400-7C78-6028-A760A1F5F52C}"/>
                </a:ext>
              </a:extLst>
            </p:cNvPr>
            <p:cNvSpPr/>
            <p:nvPr/>
          </p:nvSpPr>
          <p:spPr>
            <a:xfrm>
              <a:off x="9856130" y="1428812"/>
              <a:ext cx="1556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Vivante</a:t>
              </a:r>
              <a:r>
                <a:rPr lang="en-US" sz="1200" dirty="0"/>
                <a:t> </a:t>
              </a:r>
              <a:r>
                <a:rPr lang="en-US" sz="1200" dirty="0" err="1"/>
                <a:t>VGLite</a:t>
              </a:r>
              <a:endParaRPr lang="en-US" sz="1200" dirty="0"/>
            </a:p>
          </p:txBody>
        </p:sp>
        <p:sp>
          <p:nvSpPr>
            <p:cNvPr id="121" name="Rounded Rectangle 12">
              <a:extLst>
                <a:ext uri="{FF2B5EF4-FFF2-40B4-BE49-F238E27FC236}">
                  <a16:creationId xmlns:a16="http://schemas.microsoft.com/office/drawing/2014/main" id="{7E47ED9A-27C5-0A34-0300-21857E43E1F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22" name="Rounded Rectangle 28">
              <a:extLst>
                <a:ext uri="{FF2B5EF4-FFF2-40B4-BE49-F238E27FC236}">
                  <a16:creationId xmlns:a16="http://schemas.microsoft.com/office/drawing/2014/main" id="{274712E9-D671-4FA9-9851-36C04260CB84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1A4EAAD-5557-51BD-A8B7-F11CB44C01A1}"/>
              </a:ext>
            </a:extLst>
          </p:cNvPr>
          <p:cNvSpPr/>
          <p:nvPr/>
        </p:nvSpPr>
        <p:spPr>
          <a:xfrm>
            <a:off x="291036" y="356620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ounded Rectangle 29">
            <a:extLst>
              <a:ext uri="{FF2B5EF4-FFF2-40B4-BE49-F238E27FC236}">
                <a16:creationId xmlns:a16="http://schemas.microsoft.com/office/drawing/2014/main" id="{A71495CD-542C-59CB-232B-A113EA218169}"/>
              </a:ext>
            </a:extLst>
          </p:cNvPr>
          <p:cNvSpPr/>
          <p:nvPr/>
        </p:nvSpPr>
        <p:spPr>
          <a:xfrm>
            <a:off x="2772663" y="3175622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ounded Rectangle 17">
            <a:extLst>
              <a:ext uri="{FF2B5EF4-FFF2-40B4-BE49-F238E27FC236}">
                <a16:creationId xmlns:a16="http://schemas.microsoft.com/office/drawing/2014/main" id="{73F55496-7569-4104-6758-F2E0827761FD}"/>
              </a:ext>
            </a:extLst>
          </p:cNvPr>
          <p:cNvSpPr/>
          <p:nvPr/>
        </p:nvSpPr>
        <p:spPr>
          <a:xfrm>
            <a:off x="4676403" y="317562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EB335B-7677-1717-2AC5-4A619F3C3AB7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4418583" y="3319622"/>
            <a:ext cx="257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17">
            <a:extLst>
              <a:ext uri="{FF2B5EF4-FFF2-40B4-BE49-F238E27FC236}">
                <a16:creationId xmlns:a16="http://schemas.microsoft.com/office/drawing/2014/main" id="{4E847F94-3645-4247-1E1F-68BEB20DCF53}"/>
              </a:ext>
            </a:extLst>
          </p:cNvPr>
          <p:cNvSpPr/>
          <p:nvPr/>
        </p:nvSpPr>
        <p:spPr>
          <a:xfrm>
            <a:off x="4660368" y="404493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5B30137-5517-0CDD-4BD4-45CF00A2CCE0}"/>
              </a:ext>
            </a:extLst>
          </p:cNvPr>
          <p:cNvCxnSpPr>
            <a:cxnSpLocks/>
            <a:stCxn id="5" idx="3"/>
            <a:endCxn id="70" idx="1"/>
          </p:cNvCxnSpPr>
          <p:nvPr/>
        </p:nvCxnSpPr>
        <p:spPr>
          <a:xfrm>
            <a:off x="4446329" y="4188934"/>
            <a:ext cx="21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DD907EAE-C67C-2C37-E209-BE7E8A4364D9}"/>
              </a:ext>
            </a:extLst>
          </p:cNvPr>
          <p:cNvSpPr/>
          <p:nvPr/>
        </p:nvSpPr>
        <p:spPr>
          <a:xfrm>
            <a:off x="6737631" y="544071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drawing_vglite.h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4D661B9-A174-0757-432C-1D02472FE09F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>
            <a:off x="6304690" y="5584719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19">
            <a:extLst>
              <a:ext uri="{FF2B5EF4-FFF2-40B4-BE49-F238E27FC236}">
                <a16:creationId xmlns:a16="http://schemas.microsoft.com/office/drawing/2014/main" id="{F41703E7-62D3-54A0-8AB7-A63501F562CA}"/>
              </a:ext>
            </a:extLst>
          </p:cNvPr>
          <p:cNvSpPr/>
          <p:nvPr/>
        </p:nvSpPr>
        <p:spPr>
          <a:xfrm>
            <a:off x="291036" y="542184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350D573-187F-C81C-BC39-EA302B22E8D7}"/>
              </a:ext>
            </a:extLst>
          </p:cNvPr>
          <p:cNvCxnSpPr>
            <a:cxnSpLocks/>
            <a:stCxn id="16" idx="1"/>
            <a:endCxn id="94" idx="3"/>
          </p:cNvCxnSpPr>
          <p:nvPr/>
        </p:nvCxnSpPr>
        <p:spPr>
          <a:xfrm flipH="1" flipV="1">
            <a:off x="1936956" y="5565846"/>
            <a:ext cx="2721814" cy="1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Rounded Rectangle 47">
            <a:extLst>
              <a:ext uri="{FF2B5EF4-FFF2-40B4-BE49-F238E27FC236}">
                <a16:creationId xmlns:a16="http://schemas.microsoft.com/office/drawing/2014/main" id="{29F6E64C-69E5-4233-652E-AE7A5905192A}"/>
              </a:ext>
            </a:extLst>
          </p:cNvPr>
          <p:cNvSpPr/>
          <p:nvPr/>
        </p:nvSpPr>
        <p:spPr>
          <a:xfrm>
            <a:off x="7284522" y="3634865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LLVG_RAW_impl.c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1" name="Rounded Rectangle 47">
            <a:extLst>
              <a:ext uri="{FF2B5EF4-FFF2-40B4-BE49-F238E27FC236}">
                <a16:creationId xmlns:a16="http://schemas.microsoft.com/office/drawing/2014/main" id="{2A4631F1-B3B4-6932-D9A0-12BBBF3E270E}"/>
              </a:ext>
            </a:extLst>
          </p:cNvPr>
          <p:cNvSpPr/>
          <p:nvPr/>
        </p:nvSpPr>
        <p:spPr>
          <a:xfrm>
            <a:off x="7284522" y="403607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ui_drawing_bvic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140099A-8064-B503-9A38-DC1DBE4E68C3}"/>
              </a:ext>
            </a:extLst>
          </p:cNvPr>
          <p:cNvCxnSpPr>
            <a:cxnSpLocks/>
            <a:stCxn id="141" idx="1"/>
            <a:endCxn id="70" idx="3"/>
          </p:cNvCxnSpPr>
          <p:nvPr/>
        </p:nvCxnSpPr>
        <p:spPr>
          <a:xfrm flipH="1">
            <a:off x="6306288" y="4180076"/>
            <a:ext cx="978234" cy="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554</Words>
  <Application>Microsoft Office PowerPoint</Application>
  <PresentationFormat>Widescreen</PresentationFormat>
  <Paragraphs>123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97</cp:revision>
  <dcterms:created xsi:type="dcterms:W3CDTF">2020-03-20T16:33:07Z</dcterms:created>
  <dcterms:modified xsi:type="dcterms:W3CDTF">2023-06-06T05:59:10Z</dcterms:modified>
</cp:coreProperties>
</file>