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3" autoAdjust="0"/>
    <p:restoredTop sz="94571" autoAdjust="0"/>
  </p:normalViewPr>
  <p:slideViewPr>
    <p:cSldViewPr>
      <p:cViewPr varScale="1">
        <p:scale>
          <a:sx n="116" d="100"/>
          <a:sy n="116" d="100"/>
        </p:scale>
        <p:origin x="67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78A5-0A8C-BB4A-989B-613D7251D3B1}" type="datetime6">
              <a:rPr lang="fr-FR" smtClean="0">
                <a:latin typeface="Calibri Regular" charset="0"/>
              </a:rPr>
              <a:t>avril 22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79958FA1-9FE8-F149-AB4B-7DC9950B39E9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316" y="4149080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316" y="5373216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747907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5"/>
            <a:ext cx="6815667" cy="58531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72816"/>
            <a:ext cx="4011084" cy="43533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09603" y="274640"/>
            <a:ext cx="4011084" cy="13541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AAE0-7A9E-9F46-B84D-C44AC8DB25A2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8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4869170"/>
            <a:ext cx="10972800" cy="92211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307-04DB-2F4D-BDB0-614E4902BA9E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609601" y="764704"/>
            <a:ext cx="10972800" cy="394908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5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4ADF-D2E2-C44F-9BED-DE909ECFAA4C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609601" y="764704"/>
            <a:ext cx="10972800" cy="482453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68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 userDrawn="1"/>
        </p:nvSpPr>
        <p:spPr>
          <a:xfrm>
            <a:off x="3597662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66462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 smtClean="0"/>
              <a:t>THANK YOU </a:t>
            </a:r>
          </a:p>
          <a:p>
            <a:r>
              <a:rPr lang="en-US" sz="2800" dirty="0" smtClean="0">
                <a:latin typeface="+mn-lt"/>
              </a:rPr>
              <a:t>FOR YOUR ATTENTION!</a:t>
            </a:r>
            <a:endParaRPr lang="en-US" sz="28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18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85" y="1505886"/>
            <a:ext cx="5904655" cy="111733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16316" y="3212977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16316" y="4437112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744" y="-747463"/>
            <a:ext cx="13393488" cy="9267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81" y="3493240"/>
            <a:ext cx="883909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628" y="4717375"/>
            <a:ext cx="8841637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87424" y="2735998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5400" b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pic>
        <p:nvPicPr>
          <p:cNvPr id="3" name="Picture 3" descr="C:\Users\cmorineau\Marketing-Private\Marcom\Graphics\Artwork_Corp\Logos\Logo-microej-white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25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7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D163-B769-8340-9BFA-850DE925A78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DD81-934D-2440-96D5-710E55CF172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340775"/>
            <a:ext cx="5386917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340775"/>
            <a:ext cx="5389033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40787"/>
            <a:ext cx="5386917" cy="432049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916838"/>
            <a:ext cx="5386917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84" y="1340787"/>
            <a:ext cx="5389033" cy="43204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916838"/>
            <a:ext cx="5389033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60DB-6E52-EB46-96C1-740CFB82B988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0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4E-A05D-044B-B606-EB8FC411603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D4BF065C-C26E-9B4C-AB1D-0F16CDF9EF28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74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7"/>
            <a:ext cx="109728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8" r:id="rId3"/>
    <p:sldLayoutId id="2147483679" r:id="rId4"/>
    <p:sldLayoutId id="214748366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6" r:id="rId11"/>
    <p:sldLayoutId id="2147483677" r:id="rId12"/>
    <p:sldLayoutId id="2147483680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None/>
        <a:defRPr sz="2400" b="0" i="0" kern="1200">
          <a:solidFill>
            <a:schemeClr val="tx2"/>
          </a:solidFill>
          <a:effectLst/>
          <a:latin typeface="Calibri Regular" charset="0"/>
          <a:ea typeface="Calibri Regular" charset="0"/>
          <a:cs typeface="Calibri Regular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3pPr>
      <a:lvl4pPr marL="1657144" indent="-285717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4pPr>
      <a:lvl5pPr marL="2057143" indent="-228573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938616" y="3645024"/>
            <a:ext cx="2066064" cy="1271276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938617" y="1937827"/>
            <a:ext cx="5800796" cy="900505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8171174" y="3645024"/>
            <a:ext cx="2797476" cy="1271276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3903618" y="105508"/>
            <a:ext cx="2835795" cy="1212313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938616" y="105508"/>
            <a:ext cx="2835795" cy="1212313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51" name="TextBox 37"/>
          <p:cNvSpPr txBox="1"/>
          <p:nvPr/>
        </p:nvSpPr>
        <p:spPr>
          <a:xfrm>
            <a:off x="7062864" y="2236029"/>
            <a:ext cx="747320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Publish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239420" y="4060137"/>
            <a:ext cx="934014" cy="288147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pPr algn="ctr" defTabSz="685783">
              <a:buClrTx/>
            </a:pP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Target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3797192" y="321260"/>
            <a:ext cx="1417466" cy="77251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992351" y="1771554"/>
            <a:ext cx="1158355" cy="1367382"/>
            <a:chOff x="3878499" y="2275879"/>
            <a:chExt cx="1172018" cy="1383510"/>
          </a:xfrm>
        </p:grpSpPr>
        <p:grpSp>
          <p:nvGrpSpPr>
            <p:cNvPr id="174" name="Group 173"/>
            <p:cNvGrpSpPr/>
            <p:nvPr/>
          </p:nvGrpSpPr>
          <p:grpSpPr>
            <a:xfrm>
              <a:off x="3878499" y="2275879"/>
              <a:ext cx="1172018" cy="1383510"/>
              <a:chOff x="8498011" y="1260355"/>
              <a:chExt cx="1673582" cy="2222193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34" r="18934"/>
              <a:stretch/>
            </p:blipFill>
            <p:spPr>
              <a:xfrm>
                <a:off x="8498011" y="1260355"/>
                <a:ext cx="1673582" cy="2222193"/>
              </a:xfrm>
              <a:prstGeom prst="rect">
                <a:avLst/>
              </a:prstGeom>
            </p:spPr>
          </p:pic>
          <p:pic>
            <p:nvPicPr>
              <p:cNvPr id="176" name="Picture 17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400000">
                <a:off x="8997932" y="1799769"/>
                <a:ext cx="1201542" cy="654841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4174836" y="2388513"/>
              <a:ext cx="198000" cy="182021"/>
              <a:chOff x="2464217" y="2519136"/>
              <a:chExt cx="618701" cy="639769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464217" y="2519136"/>
                <a:ext cx="618701" cy="6397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v</a:t>
                </a:r>
                <a:endParaRPr lang="en-US"/>
              </a:p>
            </p:txBody>
          </p:sp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5027" y="2575985"/>
                <a:ext cx="509063" cy="559968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</p:pic>
        </p:grpSp>
      </p:grpSp>
      <p:sp>
        <p:nvSpPr>
          <p:cNvPr id="95" name="TextBox 94"/>
          <p:cNvSpPr txBox="1"/>
          <p:nvPr/>
        </p:nvSpPr>
        <p:spPr>
          <a:xfrm>
            <a:off x="1121755" y="2187924"/>
            <a:ext cx="2179553" cy="288147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pPr algn="ctr" defTabSz="685783">
              <a:buClrTx/>
            </a:pP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Your Workstation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6" name="TextBox 21"/>
          <p:cNvSpPr txBox="1"/>
          <p:nvPr/>
        </p:nvSpPr>
        <p:spPr>
          <a:xfrm>
            <a:off x="2293650" y="332656"/>
            <a:ext cx="1402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83"/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SDK Tools Software </a:t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(.exe)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7" name="TextBox 21"/>
          <p:cNvSpPr txBox="1"/>
          <p:nvPr/>
        </p:nvSpPr>
        <p:spPr>
          <a:xfrm>
            <a:off x="4897605" y="314072"/>
            <a:ext cx="1759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83"/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Platform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</a:p>
          <a:p>
            <a:pPr algn="ctr" defTabSz="685783"/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or</a:t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Virtual Device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352125" y="1422047"/>
            <a:ext cx="740220" cy="402398"/>
            <a:chOff x="1127448" y="1585249"/>
            <a:chExt cx="740220" cy="573493"/>
          </a:xfrm>
        </p:grpSpPr>
        <p:sp>
          <p:nvSpPr>
            <p:cNvPr id="18" name="TextBox 37"/>
            <p:cNvSpPr txBox="1"/>
            <p:nvPr/>
          </p:nvSpPr>
          <p:spPr>
            <a:xfrm>
              <a:off x="1219735" y="1656462"/>
              <a:ext cx="647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Install</a:t>
              </a:r>
              <a:endParaRPr lang="en-US" sz="1400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127448" y="1585249"/>
              <a:ext cx="0" cy="573493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5331122" y="1438605"/>
            <a:ext cx="766671" cy="343968"/>
            <a:chOff x="1127448" y="1585249"/>
            <a:chExt cx="766671" cy="573493"/>
          </a:xfrm>
        </p:grpSpPr>
        <p:sp>
          <p:nvSpPr>
            <p:cNvPr id="134" name="TextBox 37"/>
            <p:cNvSpPr txBox="1"/>
            <p:nvPr/>
          </p:nvSpPr>
          <p:spPr>
            <a:xfrm>
              <a:off x="1193286" y="1656462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Import</a:t>
              </a:r>
              <a:endParaRPr lang="en-US" sz="1400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1127448" y="1585249"/>
              <a:ext cx="0" cy="573493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8904312" y="2982356"/>
            <a:ext cx="1601069" cy="476939"/>
            <a:chOff x="1142256" y="1570653"/>
            <a:chExt cx="911422" cy="409624"/>
          </a:xfrm>
        </p:grpSpPr>
        <p:sp>
          <p:nvSpPr>
            <p:cNvPr id="143" name="TextBox 37"/>
            <p:cNvSpPr txBox="1"/>
            <p:nvPr/>
          </p:nvSpPr>
          <p:spPr>
            <a:xfrm>
              <a:off x="1145535" y="1629725"/>
              <a:ext cx="90814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dirty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Download </a:t>
              </a:r>
              <a:r>
                <a:rPr lang="en-US" sz="1400" dirty="0" smtClean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&amp; </a:t>
              </a:r>
              <a:r>
                <a:rPr lang="en-US" sz="1400" dirty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Install</a:t>
              </a:r>
            </a:p>
          </p:txBody>
        </p:sp>
        <p:cxnSp>
          <p:nvCxnSpPr>
            <p:cNvPr id="144" name="Straight Arrow Connector 143"/>
            <p:cNvCxnSpPr/>
            <p:nvPr/>
          </p:nvCxnSpPr>
          <p:spPr>
            <a:xfrm>
              <a:off x="1142256" y="1570653"/>
              <a:ext cx="3279" cy="409624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ounded Rectangle 156"/>
          <p:cNvSpPr/>
          <p:nvPr/>
        </p:nvSpPr>
        <p:spPr>
          <a:xfrm>
            <a:off x="8224289" y="1956168"/>
            <a:ext cx="2744362" cy="882164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00" y="1988840"/>
            <a:ext cx="818405" cy="837228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998" y="2248230"/>
            <a:ext cx="1863546" cy="346619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05" y="3750459"/>
            <a:ext cx="1774828" cy="9672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1" y="178381"/>
            <a:ext cx="1025714" cy="1025714"/>
          </a:xfrm>
          <a:prstGeom prst="rect">
            <a:avLst/>
          </a:prstGeom>
        </p:spPr>
      </p:pic>
      <p:sp>
        <p:nvSpPr>
          <p:cNvPr id="47" name="TextBox 37"/>
          <p:cNvSpPr txBox="1"/>
          <p:nvPr/>
        </p:nvSpPr>
        <p:spPr>
          <a:xfrm>
            <a:off x="2198083" y="303383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Run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036099" y="2955153"/>
            <a:ext cx="0" cy="47384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891430" y="3645024"/>
            <a:ext cx="2835795" cy="1271276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vzv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510215" y="4239578"/>
            <a:ext cx="214662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21"/>
          <p:cNvSpPr txBox="1"/>
          <p:nvPr/>
        </p:nvSpPr>
        <p:spPr>
          <a:xfrm>
            <a:off x="5135282" y="4019052"/>
            <a:ext cx="1572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83"/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Firmware </a:t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binary)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94" y="3849245"/>
            <a:ext cx="1018295" cy="1018295"/>
          </a:xfrm>
          <a:prstGeom prst="rect">
            <a:avLst/>
          </a:prstGeom>
        </p:spPr>
      </p:pic>
      <p:sp>
        <p:nvSpPr>
          <p:cNvPr id="56" name="TextBox 37"/>
          <p:cNvSpPr txBox="1"/>
          <p:nvPr/>
        </p:nvSpPr>
        <p:spPr>
          <a:xfrm>
            <a:off x="5457874" y="3053569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Build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331122" y="2982356"/>
            <a:ext cx="0" cy="44664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7"/>
          <p:cNvSpPr txBox="1"/>
          <p:nvPr/>
        </p:nvSpPr>
        <p:spPr>
          <a:xfrm>
            <a:off x="7174139" y="389023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Flash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62" name="Elbow Connector 61"/>
          <p:cNvCxnSpPr/>
          <p:nvPr/>
        </p:nvCxnSpPr>
        <p:spPr>
          <a:xfrm flipV="1">
            <a:off x="6920084" y="4259566"/>
            <a:ext cx="996747" cy="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6983084" y="2564260"/>
            <a:ext cx="996747" cy="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1043" y="4646884"/>
            <a:ext cx="9012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Simulator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99" y="3683385"/>
            <a:ext cx="1193228" cy="9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 - 16:9" id="{46EDB368-F6F0-E44D-8643-7AC3A0E4A084}" vid="{08FCCF21-A5C0-944A-A56A-BB7F166095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MicroEJ - 16:9</Template>
  <TotalTime>1960</TotalTime>
  <Words>24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Calibri Regular</vt:lpstr>
      <vt:lpstr>Source Sans Pro</vt:lpstr>
      <vt:lpstr>Source Sans Pro Light</vt:lpstr>
      <vt:lpstr>Template-MicroEJ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Resources</dc:title>
  <dc:creator>Gaël Caratelli</dc:creator>
  <cp:lastModifiedBy>Frédéric RIVIERE</cp:lastModifiedBy>
  <cp:revision>64</cp:revision>
  <dcterms:created xsi:type="dcterms:W3CDTF">2017-01-10T13:21:08Z</dcterms:created>
  <dcterms:modified xsi:type="dcterms:W3CDTF">2022-04-19T16:03:34Z</dcterms:modified>
</cp:coreProperties>
</file>