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1399521" y="3358750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1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966852" y="2155696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2441900" y="136738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Custom Code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399521" y="1586261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Platform</a:t>
            </a:r>
          </a:p>
          <a:p>
            <a:pPr algn="ctr"/>
            <a:r>
              <a:rPr lang="en-US" sz="1200" dirty="0" smtClean="0"/>
              <a:t>(Runtime + BSP)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2975328" y="1612948"/>
            <a:ext cx="165213" cy="4512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3358096" y="404664"/>
            <a:ext cx="1235391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Add-on Libraries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384932" y="1590697"/>
            <a:ext cx="1331416" cy="4861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200" dirty="0" smtClean="0"/>
              <a:t>Application Build</a:t>
            </a:r>
          </a:p>
          <a:p>
            <a:pPr algn="ctr"/>
            <a:r>
              <a:rPr lang="en-US" sz="1000" dirty="0" smtClean="0"/>
              <a:t>(SOAR  + Linker)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3384932" y="2475779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binary</a:t>
            </a:r>
          </a:p>
          <a:p>
            <a:pPr algn="ctr"/>
            <a:r>
              <a:rPr lang="en-US" sz="1000" dirty="0" smtClean="0"/>
              <a:t>(ELF executable)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235153" y="756676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APIs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3966853" y="1176712"/>
            <a:ext cx="167575" cy="3575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/>
          <p:nvPr/>
        </p:nvSpPr>
        <p:spPr>
          <a:xfrm>
            <a:off x="3378952" y="3361771"/>
            <a:ext cx="1331416" cy="4861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Firmware Link</a:t>
            </a:r>
            <a:endParaRPr lang="en-US" sz="1200" dirty="0"/>
          </a:p>
        </p:txBody>
      </p:sp>
      <p:sp>
        <p:nvSpPr>
          <p:cNvPr id="2" name="Rectangle 1"/>
          <p:cNvSpPr/>
          <p:nvPr/>
        </p:nvSpPr>
        <p:spPr>
          <a:xfrm>
            <a:off x="2368457" y="77059"/>
            <a:ext cx="3399377" cy="1279696"/>
          </a:xfrm>
          <a:prstGeom prst="rect">
            <a:avLst/>
          </a:prstGeom>
          <a:ln w="6350"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688140" y="53782"/>
            <a:ext cx="110799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Kernel Application</a:t>
            </a:r>
            <a:endParaRPr lang="en-US" sz="1000" b="1" dirty="0"/>
          </a:p>
        </p:txBody>
      </p:sp>
      <p:sp>
        <p:nvSpPr>
          <p:cNvPr id="50" name="Down Arrow 49"/>
          <p:cNvSpPr/>
          <p:nvPr/>
        </p:nvSpPr>
        <p:spPr>
          <a:xfrm>
            <a:off x="3966852" y="3033677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 rot="16200000">
            <a:off x="2975328" y="3376238"/>
            <a:ext cx="165213" cy="4512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3378952" y="4246853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Firmware binary </a:t>
            </a:r>
          </a:p>
          <a:p>
            <a:pPr algn="ctr"/>
            <a:r>
              <a:rPr lang="en-US" sz="1000" dirty="0" smtClean="0"/>
              <a:t>(Kernel + App1)</a:t>
            </a:r>
          </a:p>
        </p:txBody>
      </p:sp>
      <p:sp>
        <p:nvSpPr>
          <p:cNvPr id="53" name="Down Arrow 52"/>
          <p:cNvSpPr/>
          <p:nvPr/>
        </p:nvSpPr>
        <p:spPr>
          <a:xfrm>
            <a:off x="3966852" y="3937650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>
            <a:off x="3378952" y="5442097"/>
            <a:ext cx="1331416" cy="486197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Firmware </a:t>
            </a:r>
            <a:r>
              <a:rPr lang="en-US" sz="1200" dirty="0" smtClean="0"/>
              <a:t>Link</a:t>
            </a:r>
            <a:endParaRPr lang="en-US" sz="1200" dirty="0"/>
          </a:p>
        </p:txBody>
      </p:sp>
      <p:sp>
        <p:nvSpPr>
          <p:cNvPr id="57" name="Rounded Rectangle 56"/>
          <p:cNvSpPr/>
          <p:nvPr/>
        </p:nvSpPr>
        <p:spPr>
          <a:xfrm>
            <a:off x="3378952" y="6327179"/>
            <a:ext cx="1331416" cy="48619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Firmware binary </a:t>
            </a:r>
          </a:p>
          <a:p>
            <a:pPr algn="ctr"/>
            <a:r>
              <a:rPr lang="en-US" sz="1000" dirty="0" smtClean="0"/>
              <a:t>(Kernel + App1 … N)</a:t>
            </a:r>
          </a:p>
        </p:txBody>
      </p:sp>
      <p:sp>
        <p:nvSpPr>
          <p:cNvPr id="58" name="Down Arrow 57"/>
          <p:cNvSpPr/>
          <p:nvPr/>
        </p:nvSpPr>
        <p:spPr>
          <a:xfrm>
            <a:off x="3966852" y="6017976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3952662" y="5158555"/>
            <a:ext cx="167576" cy="20583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68169" y="4843258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65" name="Down Arrow 64"/>
          <p:cNvSpPr/>
          <p:nvPr/>
        </p:nvSpPr>
        <p:spPr>
          <a:xfrm>
            <a:off x="3952661" y="4804871"/>
            <a:ext cx="167577" cy="22588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1888738" y="4401638"/>
            <a:ext cx="3529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5148065" y="2708920"/>
            <a:ext cx="15039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/>
              <a:t>Kernel Standalone Application </a:t>
            </a:r>
            <a:r>
              <a:rPr lang="en-US" sz="1000" b="1" dirty="0" smtClean="0"/>
              <a:t>Build and Link</a:t>
            </a:r>
            <a:endParaRPr lang="en-US" sz="1000" b="1" dirty="0"/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331640" y="3140968"/>
            <a:ext cx="5252449" cy="0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777026" y="3193431"/>
            <a:ext cx="18814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000" b="1" dirty="0"/>
              <a:t>Sandboxed Applications Link </a:t>
            </a:r>
          </a:p>
          <a:p>
            <a:pPr algn="r"/>
            <a:r>
              <a:rPr lang="en-US" sz="1000" b="1" dirty="0"/>
              <a:t>as Resident Applications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1399521" y="5442097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N</a:t>
            </a:r>
          </a:p>
        </p:txBody>
      </p:sp>
      <p:sp>
        <p:nvSpPr>
          <p:cNvPr id="73" name="Down Arrow 72"/>
          <p:cNvSpPr/>
          <p:nvPr/>
        </p:nvSpPr>
        <p:spPr>
          <a:xfrm rot="16200000">
            <a:off x="2975328" y="5459585"/>
            <a:ext cx="165213" cy="4512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9176</TotalTime>
  <Words>66</Words>
  <Application>Microsoft Office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Template-MicroEJ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433</cp:revision>
  <dcterms:created xsi:type="dcterms:W3CDTF">2015-10-25T08:05:10Z</dcterms:created>
  <dcterms:modified xsi:type="dcterms:W3CDTF">2017-06-09T08:37:01Z</dcterms:modified>
</cp:coreProperties>
</file>