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5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3058495" y="188640"/>
            <a:ext cx="2038102" cy="10081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err="1" smtClean="0"/>
              <a:t>MicroEJ</a:t>
            </a:r>
            <a:r>
              <a:rPr lang="en-US" sz="1200" dirty="0" smtClean="0"/>
              <a:t> Application Project </a:t>
            </a:r>
          </a:p>
          <a:p>
            <a:pPr algn="ctr"/>
            <a:r>
              <a:rPr lang="en-US" sz="1000" dirty="0" smtClean="0"/>
              <a:t>(.class files)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06" y="671548"/>
            <a:ext cx="1362932" cy="443363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3058495" y="1586472"/>
            <a:ext cx="2020831" cy="99377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t"/>
          <a:lstStyle/>
          <a:p>
            <a:pPr algn="ctr"/>
            <a:r>
              <a:rPr lang="en-US" sz="1200" dirty="0" smtClean="0"/>
              <a:t>Application 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smtClean="0">
                <a:latin typeface="Consolas" panose="020B0609020204030204" pitchFamily="49" charset="0"/>
              </a:rPr>
              <a:t>build-application</a:t>
            </a:r>
            <a:r>
              <a:rPr lang="en-US" sz="1000" dirty="0" smtClean="0"/>
              <a:t>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10" name="Rounded Rectangle 9"/>
          <p:cNvSpPr/>
          <p:nvPr/>
        </p:nvSpPr>
        <p:spPr>
          <a:xfrm>
            <a:off x="3059832" y="2915259"/>
            <a:ext cx="2038102" cy="105818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Application Binary Package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991" y="3389234"/>
            <a:ext cx="605368" cy="553344"/>
          </a:xfrm>
          <a:prstGeom prst="rect">
            <a:avLst/>
          </a:prstGeom>
        </p:spPr>
      </p:pic>
      <p:sp>
        <p:nvSpPr>
          <p:cNvPr id="14" name="Down Arrow 13"/>
          <p:cNvSpPr/>
          <p:nvPr/>
        </p:nvSpPr>
        <p:spPr>
          <a:xfrm>
            <a:off x="3976485" y="2642571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3976486" y="1283543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4497688" y="4365104"/>
            <a:ext cx="2020831" cy="108745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t"/>
          <a:lstStyle/>
          <a:p>
            <a:pPr algn="ctr"/>
            <a:r>
              <a:rPr lang="en-US" sz="1200" dirty="0" smtClean="0"/>
              <a:t>Firmware 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smtClean="0">
                <a:latin typeface="Consolas" panose="020B0609020204030204" pitchFamily="49" charset="0"/>
              </a:rPr>
              <a:t>build-firmware-</a:t>
            </a:r>
            <a:r>
              <a:rPr lang="en-US" sz="1000" dirty="0" err="1" smtClean="0">
                <a:latin typeface="Consolas" panose="020B0609020204030204" pitchFamily="49" charset="0"/>
              </a:rPr>
              <a:t>multiapp</a:t>
            </a:r>
            <a:r>
              <a:rPr lang="en-US" sz="1000" dirty="0" smtClean="0"/>
              <a:t>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18" name="Down Arrow 17"/>
          <p:cNvSpPr/>
          <p:nvPr/>
        </p:nvSpPr>
        <p:spPr>
          <a:xfrm>
            <a:off x="4738297" y="4063420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5508104" y="2324925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Custom Code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653282" y="2763052"/>
            <a:ext cx="1235391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Add-on Libraries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5799467" y="3132743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APIs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5936034" y="3487248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Platform</a:t>
            </a:r>
          </a:p>
          <a:p>
            <a:pPr algn="ctr"/>
            <a:r>
              <a:rPr lang="en-US" sz="1200" dirty="0" smtClean="0"/>
              <a:t>(Runtime + BSP)</a:t>
            </a:r>
          </a:p>
        </p:txBody>
      </p:sp>
      <p:sp>
        <p:nvSpPr>
          <p:cNvPr id="26" name="Down Arrow 25"/>
          <p:cNvSpPr/>
          <p:nvPr/>
        </p:nvSpPr>
        <p:spPr>
          <a:xfrm>
            <a:off x="6090024" y="4070165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/>
          <p:cNvSpPr/>
          <p:nvPr/>
        </p:nvSpPr>
        <p:spPr>
          <a:xfrm>
            <a:off x="5424316" y="5519632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4476320" y="5827984"/>
            <a:ext cx="2063568" cy="7566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Firmware binary 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firmware.out</a:t>
            </a:r>
            <a:endParaRPr lang="en-US" sz="1200" dirty="0" smtClean="0"/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(Kernel + Resident Application)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2669222" y="3233364"/>
            <a:ext cx="2038102" cy="105818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Application Binary Package</a:t>
            </a:r>
          </a:p>
          <a:p>
            <a:pPr algn="ctr"/>
            <a:r>
              <a:rPr lang="en-US" sz="1000" dirty="0" smtClean="0"/>
              <a:t>(WPK including JAR files)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381" y="3707339"/>
            <a:ext cx="605368" cy="55334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r="37057"/>
          <a:stretch/>
        </p:blipFill>
        <p:spPr>
          <a:xfrm>
            <a:off x="3387370" y="2132069"/>
            <a:ext cx="1326609" cy="396985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r="37057"/>
          <a:stretch/>
        </p:blipFill>
        <p:spPr>
          <a:xfrm>
            <a:off x="4844798" y="4995545"/>
            <a:ext cx="1326609" cy="3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44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9179</TotalTime>
  <Words>55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Calibri Regular</vt:lpstr>
      <vt:lpstr>Consolas</vt:lpstr>
      <vt:lpstr>Template-MicroEJ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434</cp:revision>
  <dcterms:created xsi:type="dcterms:W3CDTF">2015-10-25T08:05:10Z</dcterms:created>
  <dcterms:modified xsi:type="dcterms:W3CDTF">2021-09-16T15:23:28Z</dcterms:modified>
</cp:coreProperties>
</file>