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3996000" y="6398280"/>
            <a:ext cx="1151640" cy="2138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7200" y="6344640"/>
            <a:ext cx="1944000" cy="26784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C223416D-45E7-422B-ABB6-4ABABE53B648}" type="datetime">
              <a:rPr b="0" lang="en-US" sz="1000" spc="35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Regular"/>
              </a:rPr>
              <a:t>8/21/18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191440" y="6344640"/>
            <a:ext cx="495000" cy="267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5D4FDFC-6686-4C72-814B-0353D729AAF4}" type="slidenum">
              <a:rPr b="0" lang="en-US" sz="1000" spc="35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5757840" y="6343560"/>
            <a:ext cx="2390400" cy="2710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1000" spc="35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Regular"/>
              </a:rPr>
              <a:t>© IS2T S.A. 2016. All rights reserved.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title text format</a:t>
            </a:r>
            <a:endParaRPr b="0" lang="en-US" sz="1800" spc="-1" strike="noStrike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  <a:endParaRPr b="0" lang="en-US" sz="16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  <a:endParaRPr b="0" lang="en-US" sz="14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  <a:endParaRPr b="0" lang="en-US" sz="12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  <a:endParaRPr b="0" lang="en-US" sz="2000" spc="-1" strike="noStrike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483640" y="1124640"/>
            <a:ext cx="4176000" cy="27928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2490120" y="4125960"/>
            <a:ext cx="2009520" cy="99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5782320" y="1197720"/>
            <a:ext cx="77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447720" y="4218120"/>
            <a:ext cx="100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437560" y="2962800"/>
            <a:ext cx="3517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API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483640" y="2962800"/>
            <a:ext cx="4176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2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2742120" y="3176280"/>
            <a:ext cx="1246320" cy="547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getContextS(){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</a:t>
            </a: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4644000" y="4125960"/>
            <a:ext cx="2016000" cy="99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>
            <a:off x="5580000" y="4218120"/>
            <a:ext cx="103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4951440" y="3085920"/>
            <a:ext cx="1398960" cy="69948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getKernelS(){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Kernel.enter();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</a:t>
            </a: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2716200" y="1337040"/>
            <a:ext cx="1932480" cy="3949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static int cpt  = 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static Integer </a:t>
            </a: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null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2670120" y="1869480"/>
            <a:ext cx="2237040" cy="547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init(){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return new Integer(++cpt);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2779200" y="2538000"/>
            <a:ext cx="3528000" cy="394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&lt;contextLocalStorage name=“</a:t>
            </a: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method=“init()”/&gt;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6182280" y="162360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5945040" y="156096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3951360" y="473148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3713760" y="466884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6119640" y="473184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9"/>
          <p:cNvSpPr/>
          <p:nvPr/>
        </p:nvSpPr>
        <p:spPr>
          <a:xfrm>
            <a:off x="5882040" y="466884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780000" y="1412640"/>
            <a:ext cx="1645560" cy="3744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4103640" y="1397520"/>
            <a:ext cx="100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823000" y="1432800"/>
            <a:ext cx="1664280" cy="372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6158880" y="1397520"/>
            <a:ext cx="1006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050360" y="189252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813120" y="182988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6110280" y="190080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5873040" y="183816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1721160" y="1425600"/>
            <a:ext cx="1661400" cy="3731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2162520" y="1397520"/>
            <a:ext cx="77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Kernel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1"/>
          <p:cNvSpPr/>
          <p:nvPr/>
        </p:nvSpPr>
        <p:spPr>
          <a:xfrm>
            <a:off x="1973880" y="189252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2"/>
          <p:cNvSpPr/>
          <p:nvPr/>
        </p:nvSpPr>
        <p:spPr>
          <a:xfrm>
            <a:off x="1735560" y="1985040"/>
            <a:ext cx="6890400" cy="28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01. getContextS() = 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02. getKernelS()  = 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03. getContextS() = 1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04. getKernelS()  = 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05. getKernelS()  = 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06. getContextS() = 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07. getContextS() = 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  </a:t>
            </a:r>
            <a:r>
              <a:rPr b="0" lang="en-US" sz="1000" spc="-1" strike="noStrike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08. getContextS() = 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1736640" y="182988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4"/>
          <p:cNvSpPr/>
          <p:nvPr/>
        </p:nvSpPr>
        <p:spPr>
          <a:xfrm>
            <a:off x="1959840" y="245916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5"/>
          <p:cNvSpPr/>
          <p:nvPr/>
        </p:nvSpPr>
        <p:spPr>
          <a:xfrm>
            <a:off x="1722240" y="239652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6"/>
          <p:cNvSpPr/>
          <p:nvPr/>
        </p:nvSpPr>
        <p:spPr>
          <a:xfrm>
            <a:off x="4050360" y="369828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7"/>
          <p:cNvSpPr/>
          <p:nvPr/>
        </p:nvSpPr>
        <p:spPr>
          <a:xfrm>
            <a:off x="3813120" y="363564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8"/>
          <p:cNvSpPr/>
          <p:nvPr/>
        </p:nvSpPr>
        <p:spPr>
          <a:xfrm>
            <a:off x="6079320" y="471312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9"/>
          <p:cNvSpPr/>
          <p:nvPr/>
        </p:nvSpPr>
        <p:spPr>
          <a:xfrm>
            <a:off x="5842080" y="465048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1121</TotalTime>
  <Application>LibreOffice/5.3.7.2$MacOSX_X86_64 LibreOffice_project/6b8ed514a9f8b44d37a1b96673cbbdd077e24059</Application>
  <Words>90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2017-05-17T11:34:31Z</dcterms:created>
  <dc:creator>Frédéric RIVIERE</dc:creator>
  <dc:description/>
  <dc:language>en-US</dc:language>
  <cp:lastModifiedBy/>
  <dcterms:modified xsi:type="dcterms:W3CDTF">2018-08-21T11:34:05Z</dcterms:modified>
  <cp:revision>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