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3"/>
  </p:notesMasterIdLst>
  <p:handoutMasterIdLst>
    <p:handoutMasterId r:id="rId4"/>
  </p:handoutMasterIdLst>
  <p:sldIdLst>
    <p:sldId id="40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6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118" autoAdjust="0"/>
  </p:normalViewPr>
  <p:slideViewPr>
    <p:cSldViewPr>
      <p:cViewPr varScale="1">
        <p:scale>
          <a:sx n="116" d="100"/>
          <a:sy n="116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October 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October 2015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2F4DC-CE54-4109-8EF4-A6E1D0DA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237" y="3805839"/>
            <a:ext cx="7920922" cy="1224136"/>
          </a:xfrm>
        </p:spPr>
        <p:txBody>
          <a:bodyPr>
            <a:noAutofit/>
          </a:bodyPr>
          <a:lstStyle>
            <a:lvl1pPr algn="ctr">
              <a:defRPr sz="32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237" y="5029975"/>
            <a:ext cx="7923196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98640" y="6453340"/>
            <a:ext cx="21467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dirty="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rPr>
              <a:t>© IS2T S.A. 2017. All rights reserved.</a:t>
            </a:r>
          </a:p>
        </p:txBody>
      </p:sp>
      <p:pic>
        <p:nvPicPr>
          <p:cNvPr id="7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74" y="404666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7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6"/>
            <a:ext cx="5111750" cy="58531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772816"/>
            <a:ext cx="3008313" cy="435334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457202" y="274640"/>
            <a:ext cx="3008313" cy="135416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9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2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4869171"/>
            <a:ext cx="8229600" cy="922115"/>
          </a:xfrm>
        </p:spPr>
        <p:txBody>
          <a:bodyPr/>
          <a:lstStyle>
            <a:lvl1pPr algn="ctr">
              <a:defRPr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2" name="Espace réservé pour une image  9"/>
          <p:cNvSpPr>
            <a:spLocks noGrp="1"/>
          </p:cNvSpPr>
          <p:nvPr>
            <p:ph type="pic" sz="quarter" idx="13"/>
          </p:nvPr>
        </p:nvSpPr>
        <p:spPr>
          <a:xfrm>
            <a:off x="457201" y="764704"/>
            <a:ext cx="8229600" cy="3949088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881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Espace réservé pour une image  9"/>
          <p:cNvSpPr>
            <a:spLocks noGrp="1"/>
          </p:cNvSpPr>
          <p:nvPr>
            <p:ph type="pic" sz="quarter" idx="12"/>
          </p:nvPr>
        </p:nvSpPr>
        <p:spPr>
          <a:xfrm>
            <a:off x="457201" y="764704"/>
            <a:ext cx="8229600" cy="4824536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6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780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Oval Callout 4"/>
          <p:cNvSpPr/>
          <p:nvPr/>
        </p:nvSpPr>
        <p:spPr>
          <a:xfrm>
            <a:off x="2079536" y="454207"/>
            <a:ext cx="4954760" cy="3528392"/>
          </a:xfrm>
          <a:prstGeom prst="wedgeEllipseCallout">
            <a:avLst>
              <a:gd name="adj1" fmla="val -116"/>
              <a:gd name="adj2" fmla="val 647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651664" y="1082121"/>
            <a:ext cx="10417157" cy="2277178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 defTabSz="914286" rtl="0" eaLnBrk="1" latinLnBrk="0" hangingPunct="1">
              <a:spcBef>
                <a:spcPct val="0"/>
              </a:spcBef>
              <a:buNone/>
              <a:defRPr sz="5400" b="0" i="0" kern="1200" cap="all" baseline="0">
                <a:solidFill>
                  <a:schemeClr val="bg1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r>
              <a:rPr lang="en-US" sz="6600" dirty="0"/>
              <a:t>THANK YOU </a:t>
            </a:r>
          </a:p>
          <a:p>
            <a:r>
              <a:rPr lang="en-US" sz="2800" dirty="0">
                <a:latin typeface="+mn-lt"/>
              </a:rPr>
              <a:t>FOR YOUR ATTENTION!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013176"/>
            <a:ext cx="3714247" cy="18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8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525891" y="6453340"/>
            <a:ext cx="20922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Calibri Regular" charset="0"/>
                <a:cs typeface="Calibri Regular" charset="0"/>
              </a:rPr>
              <a:t>© IS2T S.A. 2017. All rights reserved.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37237" y="3212977"/>
            <a:ext cx="7920922" cy="1224136"/>
          </a:xfrm>
        </p:spPr>
        <p:txBody>
          <a:bodyPr>
            <a:noAutofit/>
          </a:bodyPr>
          <a:lstStyle>
            <a:lvl1pPr algn="ctr">
              <a:defRPr sz="3200" b="0" i="0" cap="all" baseline="0">
                <a:solidFill>
                  <a:schemeClr val="bg1"/>
                </a:solidFill>
                <a:latin typeface="+mj-lt"/>
                <a:ea typeface="Calibri Regular" charset="0"/>
                <a:cs typeface="Calibri Regular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537237" y="4437112"/>
            <a:ext cx="7923196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Calibri Regular" charset="0"/>
                <a:cs typeface="Calibri Regular" charset="0"/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370" y="1505886"/>
            <a:ext cx="5904655" cy="111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30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6" y="-71169"/>
            <a:ext cx="10369152" cy="74851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036" y="3493240"/>
            <a:ext cx="6629324" cy="1224136"/>
          </a:xfrm>
        </p:spPr>
        <p:txBody>
          <a:bodyPr>
            <a:noAutofit/>
          </a:bodyPr>
          <a:lstStyle>
            <a:lvl1pPr algn="ctr">
              <a:defRPr sz="32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3221" y="4717375"/>
            <a:ext cx="6631228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25891" y="6453340"/>
            <a:ext cx="20922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dirty="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7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74" y="404666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9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65568" y="2492896"/>
            <a:ext cx="7812868" cy="1386011"/>
          </a:xfrm>
        </p:spPr>
        <p:txBody>
          <a:bodyPr lIns="0" rIns="0" anchor="ctr" anchorCtr="0">
            <a:noAutofit/>
          </a:bodyPr>
          <a:lstStyle>
            <a:lvl1pPr algn="ctr">
              <a:defRPr sz="4000" b="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 descr="C:\Users\cmorineau\Marketing-Private\Marcom\Graphics\Artwork_Corp\Logos\Logo-microej-white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324" y="6381328"/>
            <a:ext cx="1411355" cy="25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95000"/>
                  </a:schemeClr>
                </a:solidFill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95000"/>
                  </a:schemeClr>
                </a:solidFill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305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58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0775"/>
            <a:ext cx="4040188" cy="478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4"/>
          </p:nvPr>
        </p:nvSpPr>
        <p:spPr>
          <a:xfrm>
            <a:off x="4645038" y="1340775"/>
            <a:ext cx="4041775" cy="4785401"/>
          </a:xfrm>
        </p:spPr>
        <p:txBody>
          <a:bodyPr>
            <a:normAutofit/>
          </a:bodyPr>
          <a:lstStyle>
            <a:lvl1pPr marL="0" marR="0" indent="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  <a:lvl2pPr marL="557143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/>
            </a:lvl2pPr>
            <a:lvl3pPr marL="857144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3pPr>
            <a:lvl4pPr marL="1242858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400"/>
            </a:lvl4pPr>
            <a:lvl5pPr marL="1542857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9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31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340788"/>
            <a:ext cx="4040188" cy="432049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baseline="0">
                <a:solidFill>
                  <a:schemeClr val="tx1"/>
                </a:solidFill>
              </a:defRPr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16838"/>
            <a:ext cx="4040188" cy="4209331"/>
          </a:xfrm>
        </p:spPr>
        <p:txBody>
          <a:bodyPr>
            <a:normAutofit/>
          </a:bodyPr>
          <a:lstStyle>
            <a:lvl1pPr marL="0" marR="0" indent="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557143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2pPr>
            <a:lvl3pPr marL="857144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1242858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200"/>
            </a:lvl4pPr>
            <a:lvl5pPr marL="1542857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38" y="1340788"/>
            <a:ext cx="4041775" cy="432049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baseline="0">
                <a:solidFill>
                  <a:schemeClr val="tx1"/>
                </a:solidFill>
              </a:defRPr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8" y="1916838"/>
            <a:ext cx="4041775" cy="4209331"/>
          </a:xfrm>
        </p:spPr>
        <p:txBody>
          <a:bodyPr>
            <a:normAutofit/>
          </a:bodyPr>
          <a:lstStyle>
            <a:lvl1pPr marL="0" marR="0" indent="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557143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2pPr>
            <a:lvl3pPr marL="857144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1242858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200"/>
            </a:lvl4pPr>
            <a:lvl5pPr marL="1542857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1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73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4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44627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750" b="0" i="0" cap="none" spc="38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584" y="6344626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750" b="0" i="0" kern="1200" cap="none" spc="38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34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8"/>
            <a:ext cx="8229600" cy="922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44627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b="0" i="0" cap="none" spc="38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+mn-lt"/>
                <a:ea typeface="Calibri Regular" charset="0"/>
                <a:cs typeface="Calibri Regular" charset="0"/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584" y="6344626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1000" b="0" i="0" kern="1200" cap="none" spc="38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+mn-lt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931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</p:sldLayoutIdLst>
  <p:hf hdr="0" ftr="0"/>
  <p:txStyles>
    <p:titleStyle>
      <a:lvl1pPr algn="l" defTabSz="685715" rtl="0" eaLnBrk="1" latinLnBrk="0" hangingPunct="1">
        <a:spcBef>
          <a:spcPct val="0"/>
        </a:spcBef>
        <a:buNone/>
        <a:defRPr sz="3200" b="0" i="0" kern="1200" cap="small" baseline="0">
          <a:solidFill>
            <a:schemeClr val="tx1"/>
          </a:solidFill>
          <a:latin typeface="+mj-lt"/>
          <a:ea typeface="Calibri Light" charset="0"/>
          <a:cs typeface="Calibri Light" charset="0"/>
        </a:defRPr>
      </a:lvl1pPr>
    </p:titleStyle>
    <p:bodyStyle>
      <a:lvl1pPr marL="0" indent="0" algn="l" defTabSz="685715" rtl="0" eaLnBrk="1" latinLnBrk="0" hangingPunct="1">
        <a:spcBef>
          <a:spcPct val="20000"/>
        </a:spcBef>
        <a:spcAft>
          <a:spcPts val="300"/>
        </a:spcAft>
        <a:buFont typeface="Arial" panose="020B0604020202020204" pitchFamily="34" charset="0"/>
        <a:buNone/>
        <a:defRPr sz="2000" b="0" i="0" kern="1200">
          <a:solidFill>
            <a:schemeClr val="tx2"/>
          </a:solidFill>
          <a:effectLst/>
          <a:latin typeface="+mn-lt"/>
          <a:ea typeface="Calibri Regular" charset="0"/>
          <a:cs typeface="Calibri Regular" charset="0"/>
        </a:defRPr>
      </a:lvl1pPr>
      <a:lvl2pPr marL="557143" indent="-214288" algn="l" defTabSz="685715" rtl="0" eaLnBrk="1" latinLnBrk="0" hangingPunct="1">
        <a:spcBef>
          <a:spcPct val="20000"/>
        </a:spcBef>
        <a:spcAft>
          <a:spcPts val="300"/>
        </a:spcAft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2pPr>
      <a:lvl3pPr marL="857144" indent="-171430" algn="l" defTabSz="685715" rtl="0" eaLnBrk="1" latinLnBrk="0" hangingPunct="1">
        <a:spcBef>
          <a:spcPct val="20000"/>
        </a:spcBef>
        <a:spcAft>
          <a:spcPts val="300"/>
        </a:spcAft>
        <a:buFont typeface="Arial" panose="020B0604020202020204" pitchFamily="34" charset="0"/>
        <a:buChar char="•"/>
        <a:defRPr sz="1600" b="0" i="0" kern="1200" baseline="0">
          <a:solidFill>
            <a:schemeClr val="tx2"/>
          </a:solidFill>
          <a:latin typeface="+mn-lt"/>
          <a:ea typeface="Calibri Regular" charset="0"/>
          <a:cs typeface="Calibri Regular" charset="0"/>
        </a:defRPr>
      </a:lvl3pPr>
      <a:lvl4pPr marL="1242858" indent="-214288" algn="l" defTabSz="685715" rtl="0" eaLnBrk="1" latinLnBrk="0" hangingPunct="1">
        <a:spcBef>
          <a:spcPct val="20000"/>
        </a:spcBef>
        <a:spcAft>
          <a:spcPts val="300"/>
        </a:spcAft>
        <a:buFont typeface="Arial" charset="0"/>
        <a:buChar char="•"/>
        <a:defRPr sz="1400" b="0" i="0" kern="1200" baseline="0">
          <a:solidFill>
            <a:schemeClr val="tx2"/>
          </a:solidFill>
          <a:latin typeface="+mn-lt"/>
          <a:ea typeface="Calibri Regular" charset="0"/>
          <a:cs typeface="Calibri Regular" charset="0"/>
        </a:defRPr>
      </a:lvl4pPr>
      <a:lvl5pPr marL="1542857" indent="-171430" algn="l" defTabSz="685715" rtl="0" eaLnBrk="1" latinLnBrk="0" hangingPunct="1">
        <a:spcBef>
          <a:spcPct val="20000"/>
        </a:spcBef>
        <a:spcAft>
          <a:spcPts val="300"/>
        </a:spcAft>
        <a:buFont typeface="Arial" charset="0"/>
        <a:buChar char="•"/>
        <a:defRPr sz="12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1885715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Apr. 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Firmware Build : Input &amp; Output</a:t>
            </a: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3274497" y="2161357"/>
            <a:ext cx="1331416" cy="48619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Kernel APIs</a:t>
            </a:r>
            <a:endParaRPr lang="en-US" sz="12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6774366" y="1196267"/>
            <a:ext cx="1379407" cy="590875"/>
            <a:chOff x="5004786" y="1485259"/>
            <a:chExt cx="1379407" cy="590875"/>
          </a:xfrm>
        </p:grpSpPr>
        <p:sp>
          <p:nvSpPr>
            <p:cNvPr id="9" name="Rounded Rectangle 8"/>
            <p:cNvSpPr/>
            <p:nvPr/>
          </p:nvSpPr>
          <p:spPr>
            <a:xfrm>
              <a:off x="5131778" y="1485259"/>
              <a:ext cx="1252415" cy="48619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Other System Applications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068282" y="1535648"/>
              <a:ext cx="1243903" cy="48619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Other System Applications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004786" y="1589937"/>
              <a:ext cx="1235391" cy="48619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Applications</a:t>
              </a: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457200" y="3525954"/>
            <a:ext cx="8229600" cy="100773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MicroEJ</a:t>
            </a:r>
            <a:r>
              <a:rPr lang="en-US" sz="2000" dirty="0" smtClean="0"/>
              <a:t> SDK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55550" y="5408940"/>
            <a:ext cx="2592288" cy="59957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Firmware Binary</a:t>
            </a:r>
            <a:br>
              <a:rPr lang="en-US" dirty="0" smtClean="0"/>
            </a:br>
            <a:r>
              <a:rPr lang="en-US" sz="1200" dirty="0" smtClean="0"/>
              <a:t>(to be installed on device)</a:t>
            </a:r>
            <a:endParaRPr lang="en-US" dirty="0" smtClean="0"/>
          </a:p>
        </p:txBody>
      </p:sp>
      <p:sp>
        <p:nvSpPr>
          <p:cNvPr id="18" name="Rounded Rectangle 17"/>
          <p:cNvSpPr/>
          <p:nvPr/>
        </p:nvSpPr>
        <p:spPr>
          <a:xfrm>
            <a:off x="3274497" y="5403474"/>
            <a:ext cx="2592288" cy="59957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Firmware Package</a:t>
            </a:r>
            <a:br>
              <a:rPr lang="en-US" dirty="0" smtClean="0"/>
            </a:br>
            <a:r>
              <a:rPr lang="en-US" sz="1200" dirty="0" smtClean="0"/>
              <a:t>(to be imported in a </a:t>
            </a:r>
            <a:r>
              <a:rPr lang="en-US" sz="1200" dirty="0" err="1" smtClean="0"/>
              <a:t>MicroEJ</a:t>
            </a:r>
            <a:r>
              <a:rPr lang="en-US" sz="1200" dirty="0" smtClean="0"/>
              <a:t> Store)</a:t>
            </a:r>
            <a:endParaRPr lang="en-US" dirty="0" smtClean="0"/>
          </a:p>
        </p:txBody>
      </p:sp>
      <p:sp>
        <p:nvSpPr>
          <p:cNvPr id="19" name="Rounded Rectangle 18"/>
          <p:cNvSpPr/>
          <p:nvPr/>
        </p:nvSpPr>
        <p:spPr>
          <a:xfrm>
            <a:off x="6094512" y="5403474"/>
            <a:ext cx="2592288" cy="59957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Device</a:t>
            </a:r>
            <a:br>
              <a:rPr lang="en-US" dirty="0" smtClean="0"/>
            </a:br>
            <a:r>
              <a:rPr lang="en-US" sz="1200" dirty="0" smtClean="0"/>
              <a:t>(to be imported in </a:t>
            </a:r>
            <a:r>
              <a:rPr lang="en-US" sz="1200" dirty="0" err="1" smtClean="0"/>
              <a:t>MicroEJ</a:t>
            </a:r>
            <a:r>
              <a:rPr lang="en-US" sz="1200" dirty="0" smtClean="0"/>
              <a:t> Studio)</a:t>
            </a:r>
            <a:endParaRPr lang="en-US" dirty="0" smtClean="0"/>
          </a:p>
        </p:txBody>
      </p:sp>
      <p:sp>
        <p:nvSpPr>
          <p:cNvPr id="20" name="Down Arrow 19"/>
          <p:cNvSpPr/>
          <p:nvPr/>
        </p:nvSpPr>
        <p:spPr>
          <a:xfrm>
            <a:off x="1607678" y="4641091"/>
            <a:ext cx="288032" cy="64807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4426625" y="4646488"/>
            <a:ext cx="288032" cy="64807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7246640" y="4646488"/>
            <a:ext cx="288032" cy="64807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074651" y="2180317"/>
            <a:ext cx="1331416" cy="48619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Kernel Custom Code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210205" y="1300945"/>
            <a:ext cx="1331416" cy="48619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Platform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553476" y="2056680"/>
            <a:ext cx="1379407" cy="590875"/>
            <a:chOff x="7292485" y="2777114"/>
            <a:chExt cx="1379407" cy="590875"/>
          </a:xfrm>
        </p:grpSpPr>
        <p:sp>
          <p:nvSpPr>
            <p:cNvPr id="26" name="Rounded Rectangle 25"/>
            <p:cNvSpPr/>
            <p:nvPr/>
          </p:nvSpPr>
          <p:spPr>
            <a:xfrm>
              <a:off x="7419477" y="2777114"/>
              <a:ext cx="1252415" cy="48619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Other System Applications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7355981" y="2827503"/>
              <a:ext cx="1243903" cy="48619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Other System Applications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292485" y="2881792"/>
              <a:ext cx="1235391" cy="48619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Virtual Device Tools</a:t>
              </a:r>
            </a:p>
          </p:txBody>
        </p:sp>
      </p:grpSp>
      <p:sp>
        <p:nvSpPr>
          <p:cNvPr id="29" name="Down Arrow 28"/>
          <p:cNvSpPr/>
          <p:nvPr/>
        </p:nvSpPr>
        <p:spPr>
          <a:xfrm>
            <a:off x="1596343" y="2755000"/>
            <a:ext cx="288032" cy="64807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4468290" y="1196267"/>
            <a:ext cx="1379407" cy="590875"/>
            <a:chOff x="2373900" y="2178366"/>
            <a:chExt cx="1379407" cy="590875"/>
          </a:xfrm>
        </p:grpSpPr>
        <p:sp>
          <p:nvSpPr>
            <p:cNvPr id="31" name="Rounded Rectangle 30"/>
            <p:cNvSpPr/>
            <p:nvPr/>
          </p:nvSpPr>
          <p:spPr>
            <a:xfrm>
              <a:off x="2500892" y="2178366"/>
              <a:ext cx="1252415" cy="48619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Other System Applications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437396" y="2228755"/>
              <a:ext cx="1243903" cy="48619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Other System Applications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373900" y="2283044"/>
              <a:ext cx="1235391" cy="48619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Add-on Libraries</a:t>
              </a:r>
            </a:p>
          </p:txBody>
        </p:sp>
      </p:grpSp>
      <p:sp>
        <p:nvSpPr>
          <p:cNvPr id="37" name="Down Arrow 36"/>
          <p:cNvSpPr/>
          <p:nvPr/>
        </p:nvSpPr>
        <p:spPr>
          <a:xfrm>
            <a:off x="2704084" y="1921353"/>
            <a:ext cx="288032" cy="148171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4942614" y="1921353"/>
            <a:ext cx="288032" cy="148171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7317561" y="1921353"/>
            <a:ext cx="288032" cy="148171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3788214" y="2736041"/>
            <a:ext cx="288032" cy="64807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>
            <a:off x="6027155" y="2736041"/>
            <a:ext cx="288032" cy="64807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0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MicroEJ">
  <a:themeElements>
    <a:clrScheme name="MicroEJ">
      <a:dk1>
        <a:srgbClr val="4B5357"/>
      </a:dk1>
      <a:lt1>
        <a:srgbClr val="FFFFFF"/>
      </a:lt1>
      <a:dk2>
        <a:srgbClr val="97A7AF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97A7AF"/>
      </a:accent5>
      <a:accent6>
        <a:srgbClr val="4B5357"/>
      </a:accent6>
      <a:hlink>
        <a:srgbClr val="F3673B"/>
      </a:hlink>
      <a:folHlink>
        <a:srgbClr val="CF4520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9" id="{C740189F-800C-4340-A318-B7D27949CB47}" vid="{9127A96B-F99F-9642-BF40-4FF1EE568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QUA-0217-TPL-Presentation-Template-4-3-MicroEJ</Template>
  <TotalTime>6295</TotalTime>
  <Words>48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Calibri Regular</vt:lpstr>
      <vt:lpstr>Template-MicroEJ</vt:lpstr>
      <vt:lpstr>Firmware Build : Input &amp; Output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Perrier</dc:creator>
  <cp:lastModifiedBy>Frédéric RIVIERE</cp:lastModifiedBy>
  <cp:revision>375</cp:revision>
  <dcterms:created xsi:type="dcterms:W3CDTF">2015-10-25T08:05:10Z</dcterms:created>
  <dcterms:modified xsi:type="dcterms:W3CDTF">2017-06-06T15:37:55Z</dcterms:modified>
</cp:coreProperties>
</file>