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9144000" cy="6858000" type="screen4x3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71" autoAdjust="0"/>
  </p:normalViewPr>
  <p:slideViewPr>
    <p:cSldViewPr>
      <p:cViewPr varScale="1">
        <p:scale>
          <a:sx n="82" d="100"/>
          <a:sy n="82" d="100"/>
        </p:scale>
        <p:origin x="93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CC7C1-46DA-4C43-BF5B-334BBF2C5268}" type="datetime6">
              <a:rPr lang="fr-FR" smtClean="0">
                <a:latin typeface="Calibri Regular" charset="0"/>
              </a:rPr>
              <a:t>mai 17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B77574FA-DE50-4F90-A446-565EBCC0DD70}" type="datetime6">
              <a:rPr lang="fr-FR" smtClean="0"/>
              <a:t>mai 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237" y="3805839"/>
            <a:ext cx="7920922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237" y="5029975"/>
            <a:ext cx="7923196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74" y="404666"/>
            <a:ext cx="4033072" cy="3005131"/>
          </a:xfrm>
          <a:prstGeom prst="rect">
            <a:avLst/>
          </a:prstGeom>
        </p:spPr>
      </p:pic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376613" y="6343649"/>
            <a:ext cx="2390775" cy="2714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lang="en-US" sz="1000" b="0" i="0" cap="none" spc="38" smtClean="0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© IS2T S.A. 2016.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8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D07F-DFCB-4ABE-A311-845A3D30E5DB}" type="datetime7">
              <a:rPr lang="en-US" smtClean="0"/>
              <a:t>May-17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2E9D-E9B0-4B65-9D5D-15A6863C0B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757863" y="6343649"/>
            <a:ext cx="2390775" cy="2714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lang="en-US" sz="1000" b="0" i="0" cap="none" spc="38" smtClean="0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© IS2T S.A. 2016.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47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6"/>
            <a:ext cx="5111750" cy="585311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772816"/>
            <a:ext cx="3008313" cy="435334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57202" y="274640"/>
            <a:ext cx="3008313" cy="135416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pic>
        <p:nvPicPr>
          <p:cNvPr id="9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38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fld id="{DBF1BC4F-F066-4829-93BD-798106A1FAEF}" type="datetime7">
              <a:rPr lang="en-US" smtClean="0"/>
              <a:t>May-17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1974" y="6344626"/>
            <a:ext cx="504825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38" smtClean="0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757863" y="6343649"/>
            <a:ext cx="2390775" cy="2714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lang="en-US" sz="1000" b="0" i="0" cap="none" spc="38" smtClean="0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© IS2T S.A. 2016.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784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4869171"/>
            <a:ext cx="8229600" cy="92211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2" name="Espace réservé pour une image  9"/>
          <p:cNvSpPr>
            <a:spLocks noGrp="1"/>
          </p:cNvSpPr>
          <p:nvPr>
            <p:ph type="pic" sz="quarter" idx="13"/>
          </p:nvPr>
        </p:nvSpPr>
        <p:spPr>
          <a:xfrm>
            <a:off x="457201" y="764704"/>
            <a:ext cx="8229600" cy="394908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fr-FR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38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fld id="{46FF6B0A-9BE7-498D-89E5-3AB3E2D5AF8B}" type="datetime7">
              <a:rPr lang="en-US" smtClean="0"/>
              <a:t>May-17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1500" y="6344626"/>
            <a:ext cx="495300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38" smtClean="0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757863" y="6343649"/>
            <a:ext cx="2390775" cy="2714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lang="en-US" sz="1000" b="0" i="0" cap="none" spc="38" smtClean="0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© IS2T S.A. 2016.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58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  9"/>
          <p:cNvSpPr>
            <a:spLocks noGrp="1"/>
          </p:cNvSpPr>
          <p:nvPr>
            <p:ph type="pic" sz="quarter" idx="12"/>
          </p:nvPr>
        </p:nvSpPr>
        <p:spPr>
          <a:xfrm>
            <a:off x="457201" y="764704"/>
            <a:ext cx="8229600" cy="4824536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fr-FR" dirty="0"/>
          </a:p>
        </p:txBody>
      </p:sp>
      <p:pic>
        <p:nvPicPr>
          <p:cNvPr id="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38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fld id="{9A9BA59B-C718-4124-B3E2-FBDCE1E3AA92}" type="datetime7">
              <a:rPr lang="en-US" smtClean="0"/>
              <a:t>May-17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1500" y="6344626"/>
            <a:ext cx="495300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38" smtClean="0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757863" y="6343649"/>
            <a:ext cx="2390775" cy="2714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lang="en-US" sz="1000" b="0" i="0" cap="none" spc="38" smtClean="0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© IS2T S.A. 2016.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68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 userDrawn="1"/>
        </p:nvSpPr>
        <p:spPr>
          <a:xfrm>
            <a:off x="2079536" y="454207"/>
            <a:ext cx="4954760" cy="3528392"/>
          </a:xfrm>
          <a:prstGeom prst="wedgeEllipseCallout">
            <a:avLst>
              <a:gd name="adj1" fmla="val -116"/>
              <a:gd name="adj2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-651664" y="1082121"/>
            <a:ext cx="10417157" cy="2277178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 defTabSz="914286" rtl="0" eaLnBrk="1" latinLnBrk="0" hangingPunct="1">
              <a:spcBef>
                <a:spcPct val="0"/>
              </a:spcBef>
              <a:buNone/>
              <a:defRPr sz="5400" b="0" i="0" kern="1200" cap="all" baseline="0">
                <a:solidFill>
                  <a:schemeClr val="bg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6600" dirty="0" smtClean="0"/>
              <a:t>THANK YOU </a:t>
            </a:r>
          </a:p>
          <a:p>
            <a:r>
              <a:rPr lang="en-US" sz="2800" dirty="0" smtClean="0">
                <a:latin typeface="+mn-lt"/>
              </a:rPr>
              <a:t>FOR YOUR ATTENTION!</a:t>
            </a:r>
            <a:endParaRPr lang="en-US" sz="28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013176"/>
            <a:ext cx="3714247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9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37237" y="3212977"/>
            <a:ext cx="7920922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bg1"/>
                </a:solidFill>
                <a:latin typeface="+mj-lt"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537237" y="4437112"/>
            <a:ext cx="7923196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Calibri Regular" charset="0"/>
                <a:cs typeface="Calibri Regular" charset="0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70" y="1505886"/>
            <a:ext cx="5904655" cy="1117332"/>
          </a:xfrm>
          <a:prstGeom prst="rect">
            <a:avLst/>
          </a:prstGeom>
        </p:spPr>
      </p:pic>
      <p:sp>
        <p:nvSpPr>
          <p:cNvPr id="6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376613" y="6343649"/>
            <a:ext cx="2390775" cy="2714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lang="en-US" sz="1000" b="0" i="0" cap="none" spc="38" smtClean="0">
                <a:ln w="13500">
                  <a:noFill/>
                  <a:prstDash val="solid"/>
                </a:ln>
                <a:solidFill>
                  <a:schemeClr val="bg1">
                    <a:alpha val="95000"/>
                  </a:schemeClr>
                </a:solidFill>
                <a:effectLst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© IS2T S.A. 2016.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63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-71169"/>
            <a:ext cx="10369152" cy="7485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036" y="3493240"/>
            <a:ext cx="6629324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221" y="4717375"/>
            <a:ext cx="6631228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Imag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74" y="404666"/>
            <a:ext cx="4033072" cy="3005131"/>
          </a:xfrm>
          <a:prstGeom prst="rect">
            <a:avLst/>
          </a:prstGeom>
        </p:spPr>
      </p:pic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376613" y="6343649"/>
            <a:ext cx="2390775" cy="2714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lang="en-US" sz="1000" b="0" i="0" cap="none" spc="38" smtClean="0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© IS2T S.A. 2016.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7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65568" y="2492896"/>
            <a:ext cx="7812868" cy="1386011"/>
          </a:xfrm>
        </p:spPr>
        <p:txBody>
          <a:bodyPr lIns="0" rIns="0" anchor="ctr" anchorCtr="0">
            <a:noAutofit/>
          </a:bodyPr>
          <a:lstStyle>
            <a:lvl1pPr algn="ctr">
              <a:defRPr sz="4000" b="0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C:\Users\cmorineau\Marketing-Private\Marcom\Graphics\Artwork_Corp\Logos\Logo-microej-white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324" y="6381328"/>
            <a:ext cx="1411355" cy="2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11"/>
          <p:cNvSpPr txBox="1">
            <a:spLocks/>
          </p:cNvSpPr>
          <p:nvPr userDrawn="1"/>
        </p:nvSpPr>
        <p:spPr>
          <a:xfrm>
            <a:off x="5757863" y="6343649"/>
            <a:ext cx="2390775" cy="2714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en-US"/>
            </a:defPPr>
            <a:lvl1pPr marL="0" algn="ctr" defTabSz="914377" rtl="0" eaLnBrk="1" latinLnBrk="0" hangingPunct="1">
              <a:defRPr lang="en-US" sz="1000" b="0" i="0" kern="1200" cap="none" spc="38" smtClean="0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alpha val="95000"/>
                  </a:schemeClr>
                </a:solidFill>
              </a:rPr>
              <a:t>© IS2T S.A. 2016. All rights reserved.</a:t>
            </a:r>
            <a:endParaRPr lang="en-US" dirty="0">
              <a:solidFill>
                <a:schemeClr val="bg1">
                  <a:alpha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570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3pPr>
              <a:defRPr sz="1600"/>
            </a:lvl3pPr>
          </a:lstStyle>
          <a:p>
            <a:pPr lvl="0"/>
            <a:r>
              <a:rPr lang="en-US" noProof="0" dirty="0" smtClean="0"/>
              <a:t>Click to edit content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3"/>
            <a:r>
              <a:rPr lang="en-US" noProof="0" dirty="0" smtClean="0"/>
              <a:t>	Fifth level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D07F-DFCB-4ABE-A311-845A3D30E5DB}" type="datetime7">
              <a:rPr lang="en-US" smtClean="0"/>
              <a:t>May-17</a:t>
            </a:fld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2E9D-E9B0-4B65-9D5D-15A6863C0B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757863" y="6343649"/>
            <a:ext cx="2390775" cy="2714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lang="en-US" sz="1000" b="0" i="0" cap="none" spc="38" smtClean="0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© IS2T S.A. 2016.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342900" marR="0" indent="-342900" algn="l" defTabSz="685715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>
                <a:solidFill>
                  <a:schemeClr val="tx2"/>
                </a:solidFill>
              </a:defRPr>
            </a:lvl1pPr>
            <a:lvl3pPr>
              <a:defRPr sz="1600"/>
            </a:lvl3pPr>
          </a:lstStyle>
          <a:p>
            <a:pPr lvl="0"/>
            <a:r>
              <a:rPr lang="en-US" noProof="0" dirty="0" smtClean="0"/>
              <a:t>Click to edit content</a:t>
            </a:r>
          </a:p>
          <a:p>
            <a:pPr marL="342900" marR="0" lvl="0" indent="-342900" algn="l" defTabSz="685715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noProof="0" dirty="0" smtClean="0"/>
              <a:t> Click to edit content</a:t>
            </a:r>
          </a:p>
          <a:p>
            <a:pPr marL="342900" marR="0" lvl="0" indent="-342900" algn="l" defTabSz="685715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noProof="0" dirty="0" smtClean="0"/>
              <a:t>Click to edit content</a:t>
            </a:r>
          </a:p>
          <a:p>
            <a:pPr marL="342900" marR="0" lvl="0" indent="-342900" algn="l" defTabSz="685715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noProof="0" dirty="0" smtClean="0"/>
              <a:t>Click to edit content</a:t>
            </a:r>
          </a:p>
          <a:p>
            <a:pPr marL="342900" marR="0" lvl="0" indent="-342900" algn="l" defTabSz="685715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noProof="0" dirty="0" smtClean="0"/>
              <a:t>Click to edit content</a:t>
            </a:r>
          </a:p>
          <a:p>
            <a:pPr marL="342900" marR="0" lvl="0" indent="-342900" algn="l" defTabSz="685715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noProof="0" dirty="0" smtClean="0"/>
              <a:t>Click to edit content</a:t>
            </a:r>
          </a:p>
          <a:p>
            <a:pPr lvl="0"/>
            <a:endParaRPr lang="en-US" noProof="0" dirty="0" smtClean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D07F-DFCB-4ABE-A311-845A3D30E5DB}" type="datetime7">
              <a:rPr lang="en-US" smtClean="0"/>
              <a:t>May-17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2E9D-E9B0-4B65-9D5D-15A6863C0B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757863" y="6343649"/>
            <a:ext cx="2390775" cy="2714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lang="en-US" sz="1000" b="0" i="0" cap="none" spc="38" smtClean="0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© IS2T S.A. 2016. All rights reserved.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340775"/>
            <a:ext cx="4040188" cy="4785401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 smtClean="0"/>
              <a:t>Click to edit content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3"/>
            <a:r>
              <a:rPr lang="en-US" noProof="0" dirty="0" smtClean="0"/>
              <a:t>	Fifth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38" y="1340775"/>
            <a:ext cx="4041775" cy="4785401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 smtClean="0"/>
              <a:t>Click to edit content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3"/>
            <a:r>
              <a:rPr lang="en-US" noProof="0" dirty="0" smtClean="0"/>
              <a:t>	Fifth level</a:t>
            </a:r>
          </a:p>
        </p:txBody>
      </p:sp>
      <p:pic>
        <p:nvPicPr>
          <p:cNvPr id="9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D07F-DFCB-4ABE-A311-845A3D30E5DB}" type="datetime7">
              <a:rPr lang="en-US" smtClean="0"/>
              <a:t>May-17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2E9D-E9B0-4B65-9D5D-15A6863C0B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757863" y="6343649"/>
            <a:ext cx="2390775" cy="2714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lang="en-US" sz="1000" b="0" i="0" cap="none" spc="38" smtClean="0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© IS2T S.A. 2016.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340788"/>
            <a:ext cx="4040188" cy="432049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style</a:t>
            </a:r>
            <a:endParaRPr lang="fr-FR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916838"/>
            <a:ext cx="4040188" cy="4209331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 smtClean="0"/>
              <a:t>Click to edit content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3"/>
            <a:r>
              <a:rPr lang="en-US" noProof="0" dirty="0" smtClean="0"/>
              <a:t>	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38" y="1340788"/>
            <a:ext cx="4041775" cy="432049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title style</a:t>
            </a:r>
            <a:endParaRPr lang="fr-FR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38" y="1916838"/>
            <a:ext cx="4041775" cy="4209331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 smtClean="0"/>
              <a:t>Click to edit content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3"/>
            <a:r>
              <a:rPr lang="en-US" noProof="0" dirty="0" smtClean="0"/>
              <a:t>	Fifth level</a:t>
            </a:r>
          </a:p>
        </p:txBody>
      </p:sp>
      <p:pic>
        <p:nvPicPr>
          <p:cNvPr id="11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D07F-DFCB-4ABE-A311-845A3D30E5DB}" type="datetime7">
              <a:rPr lang="en-US" smtClean="0"/>
              <a:t>May-17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2E9D-E9B0-4B65-9D5D-15A6863C0B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3"/>
          </p:nvPr>
        </p:nvSpPr>
        <p:spPr>
          <a:xfrm>
            <a:off x="5757863" y="6343649"/>
            <a:ext cx="2390775" cy="2714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lang="en-US" sz="1000" b="0" i="0" cap="none" spc="38" smtClean="0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© IS2T S.A. 2016.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01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38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fld id="{F934664C-83A3-4A70-9FAC-C35CC221C87F}" type="datetime7">
              <a:rPr lang="en-US" smtClean="0"/>
              <a:t>May-17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1974" y="6344626"/>
            <a:ext cx="504825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38" smtClean="0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757863" y="6343649"/>
            <a:ext cx="2390775" cy="2714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lang="en-US" sz="1000" b="0" i="0" cap="none" spc="38" smtClean="0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© IS2T S.A. 2016.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8"/>
            <a:ext cx="8229600" cy="92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content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3"/>
            <a:r>
              <a:rPr lang="en-US" noProof="0" dirty="0" smtClean="0"/>
              <a:t>	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38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fld id="{198ED07F-DFCB-4ABE-A311-845A3D30E5DB}" type="datetime7">
              <a:rPr lang="en-US" smtClean="0"/>
              <a:t>May-17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1500" y="6344626"/>
            <a:ext cx="495300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38" smtClean="0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376613" y="6343649"/>
            <a:ext cx="2390775" cy="2714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lang="en-US" sz="1000" b="0" i="0" cap="none" spc="38" smtClean="0">
                <a:ln w="13500">
                  <a:noFill/>
                  <a:prstDash val="solid"/>
                </a:ln>
                <a:solidFill>
                  <a:schemeClr val="tx2">
                    <a:alpha val="95000"/>
                  </a:schemeClr>
                </a:solidFill>
                <a:effectLst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© IS2T S.A. 2016.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8" r:id="rId3"/>
    <p:sldLayoutId id="2147483679" r:id="rId4"/>
    <p:sldLayoutId id="2147483662" r:id="rId5"/>
    <p:sldLayoutId id="2147483681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6" r:id="rId12"/>
    <p:sldLayoutId id="2147483677" r:id="rId13"/>
    <p:sldLayoutId id="2147483680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685715" rtl="0" eaLnBrk="1" latinLnBrk="0" hangingPunct="1">
        <a:spcBef>
          <a:spcPct val="0"/>
        </a:spcBef>
        <a:buNone/>
        <a:defRPr sz="3200" b="0" i="0" kern="1200" cap="small" baseline="0">
          <a:solidFill>
            <a:schemeClr val="tx1"/>
          </a:solidFill>
          <a:latin typeface="+mj-lt"/>
          <a:ea typeface="Calibri Light" charset="0"/>
          <a:cs typeface="Calibri Light" charset="0"/>
        </a:defRPr>
      </a:lvl1pPr>
    </p:titleStyle>
    <p:bodyStyle>
      <a:lvl1pPr marL="0" indent="0" algn="l" defTabSz="685715" rtl="0" eaLnBrk="1" latinLnBrk="0" hangingPunct="1">
        <a:lnSpc>
          <a:spcPct val="150000"/>
        </a:lnSpc>
        <a:spcBef>
          <a:spcPts val="600"/>
        </a:spcBef>
        <a:spcAft>
          <a:spcPts val="300"/>
        </a:spcAft>
        <a:buFont typeface="Arial" panose="020B0604020202020204" pitchFamily="34" charset="0"/>
        <a:buNone/>
        <a:defRPr sz="2000" b="0" i="0" kern="1200">
          <a:solidFill>
            <a:schemeClr val="tx2"/>
          </a:solidFill>
          <a:effectLst/>
          <a:latin typeface="+mn-lt"/>
          <a:ea typeface="Calibri Regular" charset="0"/>
          <a:cs typeface="Calibri Regular" charset="0"/>
        </a:defRPr>
      </a:lvl1pPr>
      <a:lvl2pPr marL="557143" indent="-214288" algn="l" defTabSz="685715" rtl="0" eaLnBrk="1" latinLnBrk="0" hangingPunct="1">
        <a:spcBef>
          <a:spcPts val="400"/>
        </a:spcBef>
        <a:spcAft>
          <a:spcPts val="300"/>
        </a:spcAft>
        <a:buFont typeface="Courier New" charset="0"/>
        <a:buChar char="o"/>
        <a:defRPr sz="18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2pPr>
      <a:lvl3pPr marL="857144" indent="-171430" algn="l" defTabSz="685715" rtl="0" eaLnBrk="1" latinLnBrk="0" hangingPunct="1">
        <a:spcBef>
          <a:spcPts val="400"/>
        </a:spcBef>
        <a:spcAft>
          <a:spcPts val="300"/>
        </a:spcAft>
        <a:buFont typeface="Arial" charset="0"/>
        <a:buChar char="•"/>
        <a:defRPr sz="1600" b="0" i="0" kern="1200" baseline="0">
          <a:solidFill>
            <a:schemeClr val="tx2"/>
          </a:solidFill>
          <a:latin typeface="+mn-lt"/>
          <a:ea typeface="Calibri Regular" charset="0"/>
          <a:cs typeface="Calibri Regular" charset="0"/>
        </a:defRPr>
      </a:lvl3pPr>
      <a:lvl4pPr marL="1028570" indent="0" algn="l" defTabSz="685715" rtl="0" eaLnBrk="1" latinLnBrk="0" hangingPunct="1">
        <a:spcBef>
          <a:spcPts val="400"/>
        </a:spcBef>
        <a:spcAft>
          <a:spcPts val="300"/>
        </a:spcAft>
        <a:buFont typeface="Courier New" charset="0"/>
        <a:buNone/>
        <a:defRPr sz="1400" b="0" i="0" kern="1200" baseline="0">
          <a:solidFill>
            <a:schemeClr val="tx2"/>
          </a:solidFill>
          <a:latin typeface="+mn-lt"/>
          <a:ea typeface="Calibri Regular" charset="0"/>
          <a:cs typeface="Calibri Regular" charset="0"/>
        </a:defRPr>
      </a:lvl4pPr>
      <a:lvl5pPr marL="1371427" indent="0" algn="l" defTabSz="685715" rtl="0" eaLnBrk="1" latinLnBrk="0" hangingPunct="1">
        <a:spcBef>
          <a:spcPct val="20000"/>
        </a:spcBef>
        <a:spcAft>
          <a:spcPts val="300"/>
        </a:spcAft>
        <a:buFont typeface="Arial" charset="0"/>
        <a:buNone/>
        <a:defRPr sz="12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351117" y="1053253"/>
            <a:ext cx="2009826" cy="992432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12012" y="1318636"/>
            <a:ext cx="14880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INSTALLED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39752" y="416810"/>
            <a:ext cx="0" cy="636443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699578" y="1312830"/>
            <a:ext cx="1242648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Feature.start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06234" y="1053253"/>
            <a:ext cx="2009826" cy="992432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76840" y="1318636"/>
            <a:ext cx="1268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STARTED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351117" y="3363084"/>
            <a:ext cx="2009826" cy="992432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15646" y="3628467"/>
            <a:ext cx="1880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UNINSTALLED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306234" y="3356992"/>
            <a:ext cx="2009826" cy="992432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52603" y="3622375"/>
            <a:ext cx="1317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STOPPED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56319" y="562459"/>
            <a:ext cx="1313180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Kernel.install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Rectangle 1"/>
          <p:cNvSpPr/>
          <p:nvPr/>
        </p:nvSpPr>
        <p:spPr>
          <a:xfrm>
            <a:off x="6296651" y="2475844"/>
            <a:ext cx="124264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Feature.stop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()</a:t>
            </a:r>
          </a:p>
          <a:p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(alive objects)</a:t>
            </a:r>
          </a:p>
        </p:txBody>
      </p:sp>
      <p:sp>
        <p:nvSpPr>
          <p:cNvPr id="5" name="Rectangle 4"/>
          <p:cNvSpPr/>
          <p:nvPr/>
        </p:nvSpPr>
        <p:spPr>
          <a:xfrm>
            <a:off x="4307647" y="2470248"/>
            <a:ext cx="131318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Feature.stop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()</a:t>
            </a:r>
          </a:p>
          <a:p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(!alive objects)</a:t>
            </a:r>
          </a:p>
        </p:txBody>
      </p:sp>
      <p:sp>
        <p:nvSpPr>
          <p:cNvPr id="6" name="Rectangle 5"/>
          <p:cNvSpPr/>
          <p:nvPr/>
        </p:nvSpPr>
        <p:spPr>
          <a:xfrm>
            <a:off x="935062" y="2629733"/>
            <a:ext cx="1454244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Kernel.uninstall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()</a:t>
            </a:r>
          </a:p>
        </p:txBody>
      </p:sp>
      <p:cxnSp>
        <p:nvCxnSpPr>
          <p:cNvPr id="40" name="Straight Arrow Connector 39"/>
          <p:cNvCxnSpPr>
            <a:stCxn id="8" idx="3"/>
            <a:endCxn id="21" idx="1"/>
          </p:cNvCxnSpPr>
          <p:nvPr/>
        </p:nvCxnSpPr>
        <p:spPr>
          <a:xfrm>
            <a:off x="3360943" y="1549469"/>
            <a:ext cx="1945291" cy="0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1" idx="2"/>
            <a:endCxn id="27" idx="0"/>
          </p:cNvCxnSpPr>
          <p:nvPr/>
        </p:nvCxnSpPr>
        <p:spPr>
          <a:xfrm>
            <a:off x="6311147" y="2045685"/>
            <a:ext cx="0" cy="1311307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3269458" y="1994256"/>
            <a:ext cx="2034157" cy="1506752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5" idx="0"/>
            <a:endCxn id="8" idx="2"/>
          </p:cNvCxnSpPr>
          <p:nvPr/>
        </p:nvCxnSpPr>
        <p:spPr>
          <a:xfrm flipV="1">
            <a:off x="2356030" y="2045685"/>
            <a:ext cx="0" cy="1317399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41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MicroEJ">
  <a:themeElements>
    <a:clrScheme name="MicroEJ 1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97A7AF"/>
      </a:accent5>
      <a:accent6>
        <a:srgbClr val="4B5357"/>
      </a:accent6>
      <a:hlink>
        <a:srgbClr val="F3673B"/>
      </a:hlink>
      <a:folHlink>
        <a:srgbClr val="CF4520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ED70F210-1208-42D7-8DB9-076825CDD55D}" vid="{420879E0-88EA-42E9-92ED-A9D9EEDAFC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1122</TotalTime>
  <Words>22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 Light</vt:lpstr>
      <vt:lpstr>Calibri Regular</vt:lpstr>
      <vt:lpstr>Consolas</vt:lpstr>
      <vt:lpstr>Courier New</vt:lpstr>
      <vt:lpstr>Template-MicroEJ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Frédéric RIVIERE</dc:creator>
  <cp:lastModifiedBy>Frédéric RIVIERE</cp:lastModifiedBy>
  <cp:revision>40</cp:revision>
  <dcterms:created xsi:type="dcterms:W3CDTF">2017-05-17T11:34:31Z</dcterms:created>
  <dcterms:modified xsi:type="dcterms:W3CDTF">2017-05-19T13:36:51Z</dcterms:modified>
</cp:coreProperties>
</file>