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27"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8" autoAdjust="0"/>
    <p:restoredTop sz="97046" autoAdjust="0"/>
  </p:normalViewPr>
  <p:slideViewPr>
    <p:cSldViewPr snapToGrid="0">
      <p:cViewPr varScale="1">
        <p:scale>
          <a:sx n="93" d="100"/>
          <a:sy n="93" d="100"/>
        </p:scale>
        <p:origin x="619" y="91"/>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2D8ED5F-97DF-CD4F-B60F-9FF9C09C7F14}"/>
              </a:ext>
            </a:extLst>
          </p:cNvPr>
          <p:cNvSpPr/>
          <p:nvPr userDrawn="1"/>
        </p:nvSpPr>
        <p:spPr>
          <a:xfrm>
            <a:off x="819269" y="1113095"/>
            <a:ext cx="10798402" cy="510180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v</a:t>
            </a: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0E2A31-5FD5-ED4B-B020-689CF27FF04D}"/>
              </a:ext>
            </a:extLst>
          </p:cNvPr>
          <p:cNvGrpSpPr/>
          <p:nvPr/>
        </p:nvGrpSpPr>
        <p:grpSpPr>
          <a:xfrm>
            <a:off x="1971071" y="1331794"/>
            <a:ext cx="6094754" cy="4803002"/>
            <a:chOff x="1971071" y="1331794"/>
            <a:chExt cx="6094754" cy="4803002"/>
          </a:xfrm>
        </p:grpSpPr>
        <p:sp>
          <p:nvSpPr>
            <p:cNvPr id="69" name="Rounded Rectangle 68">
              <a:extLst>
                <a:ext uri="{FF2B5EF4-FFF2-40B4-BE49-F238E27FC236}">
                  <a16:creationId xmlns:a16="http://schemas.microsoft.com/office/drawing/2014/main" id="{7EF95408-CCE5-5C43-A82E-B8DADE014A0B}"/>
                </a:ext>
              </a:extLst>
            </p:cNvPr>
            <p:cNvSpPr/>
            <p:nvPr/>
          </p:nvSpPr>
          <p:spPr>
            <a:xfrm>
              <a:off x="1971813" y="1331794"/>
              <a:ext cx="4017119" cy="468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Application Code Source Project</a:t>
              </a:r>
            </a:p>
          </p:txBody>
        </p:sp>
        <p:sp>
          <p:nvSpPr>
            <p:cNvPr id="75" name="Rounded Rectangle 74">
              <a:extLst>
                <a:ext uri="{FF2B5EF4-FFF2-40B4-BE49-F238E27FC236}">
                  <a16:creationId xmlns:a16="http://schemas.microsoft.com/office/drawing/2014/main" id="{10336C71-ABA9-D445-9977-4AB170735818}"/>
                </a:ext>
              </a:extLst>
            </p:cNvPr>
            <p:cNvSpPr/>
            <p:nvPr/>
          </p:nvSpPr>
          <p:spPr>
            <a:xfrm>
              <a:off x="6126888" y="1331794"/>
              <a:ext cx="1938937" cy="1375054"/>
            </a:xfrm>
            <a:prstGeom prst="roundRect">
              <a:avLst>
                <a:gd name="adj" fmla="val 5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Libraries </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&amp;</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Dependencies</a:t>
              </a:r>
              <a:br>
                <a:rPr lang="en-FR" sz="1200">
                  <a:latin typeface="Source Sans Pro Light" panose="020B0403030403020204" pitchFamily="34" charset="0"/>
                  <a:ea typeface="Source Sans Pro Light" panose="020B0403030403020204" pitchFamily="34" charset="0"/>
                </a:rPr>
              </a:br>
              <a:br>
                <a:rPr lang="en-FR" sz="1200">
                  <a:latin typeface="Source Sans Pro Light" panose="020B0403030403020204" pitchFamily="34" charset="0"/>
                  <a:ea typeface="Source Sans Pro Light" panose="020B0403030403020204" pitchFamily="34" charset="0"/>
                </a:rPr>
              </a:br>
              <a:r>
                <a:rPr lang="en-FR" sz="1000">
                  <a:latin typeface="Source Sans Pro Light" panose="020B0403030403020204" pitchFamily="34" charset="0"/>
                  <a:ea typeface="Source Sans Pro Light" panose="020B0403030403020204" pitchFamily="34" charset="0"/>
                </a:rPr>
                <a:t>(including Third Party code)</a:t>
              </a:r>
            </a:p>
          </p:txBody>
        </p:sp>
        <p:sp>
          <p:nvSpPr>
            <p:cNvPr id="76" name="Rounded Rectangle 75">
              <a:extLst>
                <a:ext uri="{FF2B5EF4-FFF2-40B4-BE49-F238E27FC236}">
                  <a16:creationId xmlns:a16="http://schemas.microsoft.com/office/drawing/2014/main" id="{67655167-FAC8-AE44-AFCC-BCDAA67C0566}"/>
                </a:ext>
              </a:extLst>
            </p:cNvPr>
            <p:cNvSpPr/>
            <p:nvPr/>
          </p:nvSpPr>
          <p:spPr>
            <a:xfrm>
              <a:off x="4049995"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dirty="0">
                  <a:latin typeface="Source Sans Pro Light" panose="020B0403030403020204" pitchFamily="34" charset="0"/>
                  <a:ea typeface="Source Sans Pro Light" panose="020B0403030403020204" pitchFamily="34" charset="0"/>
                </a:rPr>
                <a:t>Java Compiler</a:t>
              </a:r>
            </a:p>
          </p:txBody>
        </p:sp>
        <p:grpSp>
          <p:nvGrpSpPr>
            <p:cNvPr id="85" name="Group 84">
              <a:extLst>
                <a:ext uri="{FF2B5EF4-FFF2-40B4-BE49-F238E27FC236}">
                  <a16:creationId xmlns:a16="http://schemas.microsoft.com/office/drawing/2014/main" id="{C405F09D-2EFA-8B49-8147-4C79C219B4C3}"/>
                </a:ext>
              </a:extLst>
            </p:cNvPr>
            <p:cNvGrpSpPr/>
            <p:nvPr/>
          </p:nvGrpSpPr>
          <p:grpSpPr>
            <a:xfrm>
              <a:off x="1971071" y="3152790"/>
              <a:ext cx="6094754" cy="802949"/>
              <a:chOff x="-326297" y="3087823"/>
              <a:chExt cx="6094754" cy="802949"/>
            </a:xfrm>
          </p:grpSpPr>
          <p:sp>
            <p:nvSpPr>
              <p:cNvPr id="77" name="Rounded Rectangle 76">
                <a:extLst>
                  <a:ext uri="{FF2B5EF4-FFF2-40B4-BE49-F238E27FC236}">
                    <a16:creationId xmlns:a16="http://schemas.microsoft.com/office/drawing/2014/main" id="{C7337B04-2AE0-1141-BA5F-FE855BE97A69}"/>
                  </a:ext>
                </a:extLst>
              </p:cNvPr>
              <p:cNvSpPr/>
              <p:nvPr/>
            </p:nvSpPr>
            <p:spPr>
              <a:xfrm>
                <a:off x="-326297" y="3422772"/>
                <a:ext cx="6094754"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tlCol="0" anchor="ctr"/>
              <a:lstStyle/>
              <a:p>
                <a:pPr algn="ct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SOAR</a:t>
                </a:r>
              </a:p>
            </p:txBody>
          </p:sp>
          <p:sp>
            <p:nvSpPr>
              <p:cNvPr id="78" name="Rounded Rectangle 77">
                <a:extLst>
                  <a:ext uri="{FF2B5EF4-FFF2-40B4-BE49-F238E27FC236}">
                    <a16:creationId xmlns:a16="http://schemas.microsoft.com/office/drawing/2014/main" id="{92A85FC9-458D-D543-AEF5-69D4BFFB716E}"/>
                  </a:ext>
                </a:extLst>
              </p:cNvPr>
              <p:cNvSpPr/>
              <p:nvPr/>
            </p:nvSpPr>
            <p:spPr>
              <a:xfrm>
                <a:off x="5272" y="3087823"/>
                <a:ext cx="5561904" cy="468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Binary Code Verifier</a:t>
                </a:r>
              </a:p>
            </p:txBody>
          </p:sp>
          <p:pic>
            <p:nvPicPr>
              <p:cNvPr id="79" name="Picture 78">
                <a:extLst>
                  <a:ext uri="{FF2B5EF4-FFF2-40B4-BE49-F238E27FC236}">
                    <a16:creationId xmlns:a16="http://schemas.microsoft.com/office/drawing/2014/main" id="{A3734192-CC61-3046-A201-A2D4BA0C1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27" y="3120060"/>
                <a:ext cx="322936" cy="397462"/>
              </a:xfrm>
              <a:prstGeom prst="rect">
                <a:avLst/>
              </a:prstGeom>
            </p:spPr>
          </p:pic>
        </p:grpSp>
        <p:pic>
          <p:nvPicPr>
            <p:cNvPr id="82" name="Picture 81">
              <a:extLst>
                <a:ext uri="{FF2B5EF4-FFF2-40B4-BE49-F238E27FC236}">
                  <a16:creationId xmlns:a16="http://schemas.microsoft.com/office/drawing/2014/main" id="{F957ED5B-A5BB-5942-BD93-AE85CFA70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034" y="4909742"/>
              <a:ext cx="904827" cy="912095"/>
            </a:xfrm>
            <a:prstGeom prst="rect">
              <a:avLst/>
            </a:prstGeom>
          </p:spPr>
        </p:pic>
        <p:sp>
          <p:nvSpPr>
            <p:cNvPr id="84" name="Rounded Rectangle 83">
              <a:extLst>
                <a:ext uri="{FF2B5EF4-FFF2-40B4-BE49-F238E27FC236}">
                  <a16:creationId xmlns:a16="http://schemas.microsoft.com/office/drawing/2014/main" id="{57DAC778-CD92-1043-AA91-A4D0921F454B}"/>
                </a:ext>
              </a:extLst>
            </p:cNvPr>
            <p:cNvSpPr/>
            <p:nvPr/>
          </p:nvSpPr>
          <p:spPr>
            <a:xfrm>
              <a:off x="4372931" y="5828796"/>
              <a:ext cx="1519051" cy="306000"/>
            </a:xfrm>
            <a:prstGeom prst="roundRect">
              <a:avLst>
                <a:gd name="adj" fmla="val 0"/>
              </a:avLst>
            </a:prstGeom>
            <a:no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tx1"/>
                  </a:solidFill>
                  <a:latin typeface="Source Sans Pro" panose="020B0503030403020204" pitchFamily="34" charset="0"/>
                  <a:ea typeface="Source Sans Pro" panose="020B0503030403020204" pitchFamily="34" charset="0"/>
                </a:rPr>
                <a:t>Core Engine</a:t>
              </a:r>
            </a:p>
          </p:txBody>
        </p:sp>
        <p:sp>
          <p:nvSpPr>
            <p:cNvPr id="88" name="TextBox 87">
              <a:extLst>
                <a:ext uri="{FF2B5EF4-FFF2-40B4-BE49-F238E27FC236}">
                  <a16:creationId xmlns:a16="http://schemas.microsoft.com/office/drawing/2014/main" id="{04249D41-7465-E64D-9755-6FB608D66201}"/>
                </a:ext>
              </a:extLst>
            </p:cNvPr>
            <p:cNvSpPr txBox="1"/>
            <p:nvPr/>
          </p:nvSpPr>
          <p:spPr>
            <a:xfrm>
              <a:off x="509605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(*.java)</a:t>
              </a:r>
            </a:p>
          </p:txBody>
        </p:sp>
        <p:cxnSp>
          <p:nvCxnSpPr>
            <p:cNvPr id="89" name="Straight Arrow Connector 88">
              <a:extLst>
                <a:ext uri="{FF2B5EF4-FFF2-40B4-BE49-F238E27FC236}">
                  <a16:creationId xmlns:a16="http://schemas.microsoft.com/office/drawing/2014/main" id="{5859B60E-48A4-D64C-9085-C8CAA8E27FAA}"/>
                </a:ext>
              </a:extLst>
            </p:cNvPr>
            <p:cNvCxnSpPr>
              <a:cxnSpLocks/>
              <a:stCxn id="76" idx="2"/>
            </p:cNvCxnSpPr>
            <p:nvPr/>
          </p:nvCxnSpPr>
          <p:spPr>
            <a:xfrm>
              <a:off x="5019464"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C8E2C7BC-CC03-E54F-82E5-9AD9DA75AB6A}"/>
                </a:ext>
              </a:extLst>
            </p:cNvPr>
            <p:cNvSpPr txBox="1"/>
            <p:nvPr/>
          </p:nvSpPr>
          <p:spPr>
            <a:xfrm>
              <a:off x="509605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class)</a:t>
              </a:r>
            </a:p>
          </p:txBody>
        </p:sp>
        <p:cxnSp>
          <p:nvCxnSpPr>
            <p:cNvPr id="91" name="Straight Arrow Connector 90">
              <a:extLst>
                <a:ext uri="{FF2B5EF4-FFF2-40B4-BE49-F238E27FC236}">
                  <a16:creationId xmlns:a16="http://schemas.microsoft.com/office/drawing/2014/main" id="{03FFA56A-7A57-6B41-BFA5-600540C4E397}"/>
                </a:ext>
              </a:extLst>
            </p:cNvPr>
            <p:cNvCxnSpPr>
              <a:cxnSpLocks/>
              <a:stCxn id="75" idx="2"/>
            </p:cNvCxnSpPr>
            <p:nvPr/>
          </p:nvCxnSpPr>
          <p:spPr>
            <a:xfrm>
              <a:off x="7096357" y="2706848"/>
              <a:ext cx="0" cy="4465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B1A80095-69B9-3245-98F7-5804E34E5199}"/>
                </a:ext>
              </a:extLst>
            </p:cNvPr>
            <p:cNvSpPr txBox="1"/>
            <p:nvPr/>
          </p:nvSpPr>
          <p:spPr>
            <a:xfrm>
              <a:off x="7153914" y="2912674"/>
              <a:ext cx="754954" cy="226591"/>
            </a:xfrm>
            <a:prstGeom prst="rect">
              <a:avLst/>
            </a:prstGeom>
            <a:noFill/>
          </p:spPr>
          <p:txBody>
            <a:bodyPr wrap="square" lIns="36000" tIns="36000" rIns="36000" bIns="36000" rtlCol="0">
              <a:spAutoFit/>
            </a:bodyPr>
            <a:lstStyle/>
            <a:p>
              <a:r>
                <a:rPr lang="en-US" sz="1000" dirty="0">
                  <a:latin typeface="Source Sans Pro Light" charset="0"/>
                </a:rPr>
                <a:t> (*. jar)</a:t>
              </a:r>
            </a:p>
          </p:txBody>
        </p:sp>
        <p:cxnSp>
          <p:nvCxnSpPr>
            <p:cNvPr id="93" name="Straight Arrow Connector 92">
              <a:extLst>
                <a:ext uri="{FF2B5EF4-FFF2-40B4-BE49-F238E27FC236}">
                  <a16:creationId xmlns:a16="http://schemas.microsoft.com/office/drawing/2014/main" id="{E233C7CE-4DDD-544F-BD45-BB04A79F4AF9}"/>
                </a:ext>
              </a:extLst>
            </p:cNvPr>
            <p:cNvCxnSpPr>
              <a:cxnSpLocks/>
              <a:stCxn id="77" idx="2"/>
              <a:endCxn id="95" idx="0"/>
            </p:cNvCxnSpPr>
            <p:nvPr/>
          </p:nvCxnSpPr>
          <p:spPr>
            <a:xfrm flipH="1">
              <a:off x="5018447" y="3955739"/>
              <a:ext cx="1" cy="4688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AA774968-19E9-EE40-9010-2FE2A7C80158}"/>
                </a:ext>
              </a:extLst>
            </p:cNvPr>
            <p:cNvSpPr txBox="1"/>
            <p:nvPr/>
          </p:nvSpPr>
          <p:spPr>
            <a:xfrm>
              <a:off x="5096050" y="4174405"/>
              <a:ext cx="1862428" cy="226591"/>
            </a:xfrm>
            <a:prstGeom prst="rect">
              <a:avLst/>
            </a:prstGeom>
            <a:noFill/>
          </p:spPr>
          <p:txBody>
            <a:bodyPr wrap="square" lIns="36000" tIns="36000" rIns="36000" bIns="36000" rtlCol="0">
              <a:spAutoFit/>
            </a:bodyPr>
            <a:lstStyle/>
            <a:p>
              <a:r>
                <a:rPr lang="en-US" sz="1000" dirty="0">
                  <a:latin typeface="Source Sans Pro Light" charset="0"/>
                </a:rPr>
                <a:t> (microejapp.o / application.fo)</a:t>
              </a:r>
            </a:p>
          </p:txBody>
        </p:sp>
        <p:sp>
          <p:nvSpPr>
            <p:cNvPr id="95" name="TextBox 94">
              <a:extLst>
                <a:ext uri="{FF2B5EF4-FFF2-40B4-BE49-F238E27FC236}">
                  <a16:creationId xmlns:a16="http://schemas.microsoft.com/office/drawing/2014/main" id="{EB39FD33-CE5B-154B-A083-D9DA365B435A}"/>
                </a:ext>
              </a:extLst>
            </p:cNvPr>
            <p:cNvSpPr txBox="1"/>
            <p:nvPr/>
          </p:nvSpPr>
          <p:spPr>
            <a:xfrm>
              <a:off x="4087233" y="4424638"/>
              <a:ext cx="1862428" cy="288147"/>
            </a:xfrm>
            <a:prstGeom prst="rect">
              <a:avLst/>
            </a:prstGeom>
            <a:noFill/>
          </p:spPr>
          <p:txBody>
            <a:bodyPr wrap="square" lIns="36000" tIns="36000" rIns="36000" bIns="36000" rtlCol="0">
              <a:spAutoFit/>
            </a:bodyPr>
            <a:lstStyle/>
            <a:p>
              <a:pPr algn="ctr"/>
              <a:r>
                <a:rPr lang="en-US" sz="1400" dirty="0">
                  <a:latin typeface="Source Sans Pro Light" charset="0"/>
                </a:rPr>
                <a:t>Safe Runtime Execution</a:t>
              </a:r>
            </a:p>
          </p:txBody>
        </p:sp>
        <p:cxnSp>
          <p:nvCxnSpPr>
            <p:cNvPr id="104" name="Straight Arrow Connector 103">
              <a:extLst>
                <a:ext uri="{FF2B5EF4-FFF2-40B4-BE49-F238E27FC236}">
                  <a16:creationId xmlns:a16="http://schemas.microsoft.com/office/drawing/2014/main" id="{B711DDF6-00D6-374B-AA5D-4DFB9AEF0537}"/>
                </a:ext>
              </a:extLst>
            </p:cNvPr>
            <p:cNvCxnSpPr>
              <a:cxnSpLocks/>
            </p:cNvCxnSpPr>
            <p:nvPr/>
          </p:nvCxnSpPr>
          <p:spPr>
            <a:xfrm>
              <a:off x="5019464" y="1767584"/>
              <a:ext cx="0" cy="4680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FA6BE396-0287-0A42-A4D0-88275C4FAB59}"/>
                </a:ext>
              </a:extLst>
            </p:cNvPr>
            <p:cNvSpPr/>
            <p:nvPr/>
          </p:nvSpPr>
          <p:spPr>
            <a:xfrm>
              <a:off x="1971813"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C Compiler</a:t>
              </a:r>
            </a:p>
          </p:txBody>
        </p:sp>
        <p:cxnSp>
          <p:nvCxnSpPr>
            <p:cNvPr id="24" name="Straight Arrow Connector 23">
              <a:extLst>
                <a:ext uri="{FF2B5EF4-FFF2-40B4-BE49-F238E27FC236}">
                  <a16:creationId xmlns:a16="http://schemas.microsoft.com/office/drawing/2014/main" id="{34157708-4BB4-1D4A-A362-651F506D41D1}"/>
                </a:ext>
              </a:extLst>
            </p:cNvPr>
            <p:cNvCxnSpPr>
              <a:cxnSpLocks/>
              <a:stCxn id="23" idx="2"/>
            </p:cNvCxnSpPr>
            <p:nvPr/>
          </p:nvCxnSpPr>
          <p:spPr>
            <a:xfrm>
              <a:off x="2941282"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3B05F20-0E66-5F45-AC4A-83CAEB390C4E}"/>
                </a:ext>
              </a:extLst>
            </p:cNvPr>
            <p:cNvCxnSpPr>
              <a:cxnSpLocks/>
            </p:cNvCxnSpPr>
            <p:nvPr/>
          </p:nvCxnSpPr>
          <p:spPr>
            <a:xfrm>
              <a:off x="2941282" y="1799794"/>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1802046-0D2D-9A49-94B2-896BDCC98A28}"/>
                </a:ext>
              </a:extLst>
            </p:cNvPr>
            <p:cNvSpPr txBox="1"/>
            <p:nvPr/>
          </p:nvSpPr>
          <p:spPr>
            <a:xfrm>
              <a:off x="299293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(*.c)</a:t>
              </a:r>
            </a:p>
          </p:txBody>
        </p:sp>
        <p:sp>
          <p:nvSpPr>
            <p:cNvPr id="29" name="TextBox 28">
              <a:extLst>
                <a:ext uri="{FF2B5EF4-FFF2-40B4-BE49-F238E27FC236}">
                  <a16:creationId xmlns:a16="http://schemas.microsoft.com/office/drawing/2014/main" id="{1431D41E-F1EB-EC4B-ACC2-599002CFBA96}"/>
                </a:ext>
              </a:extLst>
            </p:cNvPr>
            <p:cNvSpPr txBox="1"/>
            <p:nvPr/>
          </p:nvSpPr>
          <p:spPr>
            <a:xfrm>
              <a:off x="299293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wasm)</a:t>
              </a:r>
            </a:p>
          </p:txBody>
        </p:sp>
      </p:grpSp>
      <p:sp>
        <p:nvSpPr>
          <p:cNvPr id="33" name="TextBox 32">
            <a:extLst>
              <a:ext uri="{FF2B5EF4-FFF2-40B4-BE49-F238E27FC236}">
                <a16:creationId xmlns:a16="http://schemas.microsoft.com/office/drawing/2014/main" id="{3ACD6003-E876-154B-8EC5-6865E8200381}"/>
              </a:ext>
            </a:extLst>
          </p:cNvPr>
          <p:cNvSpPr txBox="1"/>
          <p:nvPr/>
        </p:nvSpPr>
        <p:spPr>
          <a:xfrm>
            <a:off x="746942" y="339648"/>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a:t>
            </a:r>
            <a:r>
              <a:rPr lang="en-US" sz="2800">
                <a:latin typeface="Source Sans Pro Light" charset="0"/>
                <a:ea typeface="Source Sans Pro Light" charset="0"/>
                <a:cs typeface="Source Sans Pro Light" charset="0"/>
              </a:rPr>
              <a:t>version 2024 12 24</a:t>
            </a:r>
            <a:endParaRPr lang="en-US" sz="2800" dirty="0">
              <a:latin typeface="Source Sans Pro Light" charset="0"/>
              <a:ea typeface="Source Sans Pro Light" charset="0"/>
              <a:cs typeface="Source Sans Pro Light" charset="0"/>
            </a:endParaRPr>
          </a:p>
        </p:txBody>
      </p:sp>
      <p:cxnSp>
        <p:nvCxnSpPr>
          <p:cNvPr id="34" name="Straight Connector 33">
            <a:extLst>
              <a:ext uri="{FF2B5EF4-FFF2-40B4-BE49-F238E27FC236}">
                <a16:creationId xmlns:a16="http://schemas.microsoft.com/office/drawing/2014/main" id="{7C1B1633-6D9D-5148-99A9-281F790EC7A9}"/>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25031"/>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26956</TotalTime>
  <Words>69</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IT MicroEJ</cp:lastModifiedBy>
  <cp:revision>416</cp:revision>
  <cp:lastPrinted>2021-01-04T17:40:49Z</cp:lastPrinted>
  <dcterms:created xsi:type="dcterms:W3CDTF">2017-01-10T13:21:08Z</dcterms:created>
  <dcterms:modified xsi:type="dcterms:W3CDTF">2024-12-24T09:37:05Z</dcterms:modified>
</cp:coreProperties>
</file>