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2F528F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141" autoAdjust="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23/06/02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32218" y="3941146"/>
            <a:ext cx="5433083" cy="95507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8229600" y="3941147"/>
            <a:ext cx="3811007" cy="1286635"/>
          </a:xfrm>
          <a:prstGeom prst="roundRect">
            <a:avLst>
              <a:gd name="adj" fmla="val 8146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0"/>
            <a:ext cx="11719072" cy="21587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001867" y="182033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001867" y="2611477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8478557" y="1820333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8478557" y="44321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5765301" y="2226369"/>
            <a:ext cx="128016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ui_drawing_soft.h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8229600" y="3664148"/>
            <a:ext cx="2767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8478557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001867" y="221959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242810" y="262582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2242810" y="2243524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79375" y="262582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10213862" y="40785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2242810" y="183748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32218" y="3628961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2242810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4001867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479375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44321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7085335" y="2226369"/>
            <a:ext cx="128016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5747590" y="1820333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15544" y="571004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15544" y="598440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DADA767A-8DAE-4675-904B-EBB105FAF3D4}"/>
              </a:ext>
            </a:extLst>
          </p:cNvPr>
          <p:cNvSpPr/>
          <p:nvPr/>
        </p:nvSpPr>
        <p:spPr>
          <a:xfrm>
            <a:off x="2242810" y="3025047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microui_constants.h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47">
            <a:extLst>
              <a:ext uri="{FF2B5EF4-FFF2-40B4-BE49-F238E27FC236}">
                <a16:creationId xmlns:a16="http://schemas.microsoft.com/office/drawing/2014/main" id="{AEFAECC8-9936-461D-00CD-90FA60D49176}"/>
              </a:ext>
            </a:extLst>
          </p:cNvPr>
          <p:cNvSpPr/>
          <p:nvPr/>
        </p:nvSpPr>
        <p:spPr>
          <a:xfrm>
            <a:off x="4001867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9">
            <a:extLst>
              <a:ext uri="{FF2B5EF4-FFF2-40B4-BE49-F238E27FC236}">
                <a16:creationId xmlns:a16="http://schemas.microsoft.com/office/drawing/2014/main" id="{72651173-7860-DE52-23BF-67E19D1CF4E2}"/>
              </a:ext>
            </a:extLst>
          </p:cNvPr>
          <p:cNvSpPr/>
          <p:nvPr/>
        </p:nvSpPr>
        <p:spPr>
          <a:xfrm>
            <a:off x="8478557" y="479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9">
            <a:extLst>
              <a:ext uri="{FF2B5EF4-FFF2-40B4-BE49-F238E27FC236}">
                <a16:creationId xmlns:a16="http://schemas.microsoft.com/office/drawing/2014/main" id="{08329A8F-A755-23DB-76D4-7238B21C4233}"/>
              </a:ext>
            </a:extLst>
          </p:cNvPr>
          <p:cNvSpPr/>
          <p:nvPr/>
        </p:nvSpPr>
        <p:spPr>
          <a:xfrm>
            <a:off x="10213862" y="479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513CAB-30DE-30D0-91D4-E376D962D265}"/>
              </a:ext>
            </a:extLst>
          </p:cNvPr>
          <p:cNvGrpSpPr/>
          <p:nvPr/>
        </p:nvGrpSpPr>
        <p:grpSpPr>
          <a:xfrm>
            <a:off x="315544" y="5435681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446CAA-1CA8-CAF0-BF48-DA36D4CD1C3F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26498E-CF0C-4214-44C9-3E6C423F515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001867" y="1807374"/>
            <a:ext cx="1645918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001867" y="25985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7524358" y="1807374"/>
            <a:ext cx="2600119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7524358" y="2213410"/>
            <a:ext cx="164520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UIImageDrawing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5765299" y="2213410"/>
            <a:ext cx="164520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DisplayDrawer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001867" y="22066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2242808" y="22066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479375" y="25985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LLUILedImpl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2242808" y="180737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73025" y="3196861"/>
            <a:ext cx="1948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VEE Port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err="1">
                <a:solidFill>
                  <a:schemeClr val="bg1"/>
                </a:solidFill>
              </a:rPr>
              <a:t>fp</a:t>
            </a:r>
            <a:r>
              <a:rPr lang="en-US" sz="1200" dirty="0">
                <a:solidFill>
                  <a:schemeClr val="bg1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Extended native drawings</a:t>
            </a: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5765300" y="1807374"/>
            <a:ext cx="164520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605681" cy="276999"/>
            <a:chOff x="1181100" y="4410075"/>
            <a:chExt cx="260568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0" y="4410075"/>
              <a:ext cx="2358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  <p:sp>
        <p:nvSpPr>
          <p:cNvPr id="2" name="Rounded Rectangle 19">
            <a:extLst>
              <a:ext uri="{FF2B5EF4-FFF2-40B4-BE49-F238E27FC236}">
                <a16:creationId xmlns:a16="http://schemas.microsoft.com/office/drawing/2014/main" id="{C849706E-7BCB-7462-B349-5F0552E72B4A}"/>
              </a:ext>
            </a:extLst>
          </p:cNvPr>
          <p:cNvSpPr/>
          <p:nvPr/>
        </p:nvSpPr>
        <p:spPr>
          <a:xfrm>
            <a:off x="9263319" y="2213410"/>
            <a:ext cx="259920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6C30FFF4-918B-C15B-B2B6-E333E1BC5C34}"/>
              </a:ext>
            </a:extLst>
          </p:cNvPr>
          <p:cNvSpPr/>
          <p:nvPr/>
        </p:nvSpPr>
        <p:spPr>
          <a:xfrm>
            <a:off x="7524357" y="2598518"/>
            <a:ext cx="26001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BufferedImageProvider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857401" y="3931504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857401" y="420850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857401" y="4489490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520932" y="1206278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UI Pack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1688254" y="3280075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1685307" y="826623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3436889" y="2498725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3677161" y="164941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3693746" y="98794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5611503" y="452211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5200023" y="2505725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2422741" y="4024412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Input_listener.h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1867107" y="3468974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Input_listener.c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3677161" y="450985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driver.c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1685307" y="5130642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500121" y="4797852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2690067" y="3756974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690067" y="1937872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4500121" y="1937410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4500121" y="1275948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096336" y="1937872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6610352" y="922144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UI Pack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6895977" y="3321484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1756130" y="3328612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1712644" y="4224312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LLUI_DISPLAY_impl.h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299598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H="1" flipV="1">
            <a:off x="808733" y="2161576"/>
            <a:ext cx="1142" cy="22212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2183111" y="2161574"/>
            <a:ext cx="4877" cy="22339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9620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67227" y="199964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UI Pack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F7F2653A-8BC6-4641-FE41-90D5F5B71FB7}"/>
              </a:ext>
            </a:extLst>
          </p:cNvPr>
          <p:cNvGrpSpPr/>
          <p:nvPr/>
        </p:nvGrpSpPr>
        <p:grpSpPr>
          <a:xfrm>
            <a:off x="168037" y="1531819"/>
            <a:ext cx="1916922" cy="796288"/>
            <a:chOff x="115315" y="1222701"/>
            <a:chExt cx="1916922" cy="796288"/>
          </a:xfrm>
        </p:grpSpPr>
        <p:sp>
          <p:nvSpPr>
            <p:cNvPr id="4" name="Rounded Rectangle 62">
              <a:extLst>
                <a:ext uri="{FF2B5EF4-FFF2-40B4-BE49-F238E27FC236}">
                  <a16:creationId xmlns:a16="http://schemas.microsoft.com/office/drawing/2014/main" id="{AA9A0801-3292-173F-A4DC-91210479254F}"/>
                </a:ext>
              </a:extLst>
            </p:cNvPr>
            <p:cNvSpPr/>
            <p:nvPr/>
          </p:nvSpPr>
          <p:spPr>
            <a:xfrm>
              <a:off x="162506" y="1459881"/>
              <a:ext cx="1869731" cy="559108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74F2E0-535C-6203-02BE-B5A30F957759}"/>
                </a:ext>
              </a:extLst>
            </p:cNvPr>
            <p:cNvSpPr/>
            <p:nvPr/>
          </p:nvSpPr>
          <p:spPr>
            <a:xfrm>
              <a:off x="115315" y="1222701"/>
              <a:ext cx="644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UI Pack</a:t>
              </a: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:a16="http://schemas.microsoft.com/office/drawing/2014/main" id="{F7BBB758-4A60-BB52-EBC7-D2B690B3F058}"/>
                </a:ext>
              </a:extLst>
            </p:cNvPr>
            <p:cNvSpPr/>
            <p:nvPr/>
          </p:nvSpPr>
          <p:spPr>
            <a:xfrm>
              <a:off x="291036" y="1607847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LLUI_PAINTER_impl.h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552661" y="1825429"/>
            <a:ext cx="1887202" cy="125107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548003" y="1521213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673302" y="19120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89678" y="2056067"/>
            <a:ext cx="683624" cy="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5055568" y="2880659"/>
            <a:ext cx="1861683" cy="127382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5055568" y="2622705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5139479" y="299510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5139479" y="33684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5139479" y="37276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289228" y="3610338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6917251" y="3510439"/>
            <a:ext cx="876363" cy="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H="1" flipV="1">
            <a:off x="4319222" y="2419752"/>
            <a:ext cx="820257" cy="71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7793614" y="2815642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BBC5A0EF-97C9-45D3-6ADA-D75BF8E6C45E}"/>
              </a:ext>
            </a:extLst>
          </p:cNvPr>
          <p:cNvSpPr/>
          <p:nvPr/>
        </p:nvSpPr>
        <p:spPr>
          <a:xfrm>
            <a:off x="2673302" y="2275752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5D47CC50-A6B8-F84B-CABC-C6F5820A4644}"/>
              </a:ext>
            </a:extLst>
          </p:cNvPr>
          <p:cNvSpPr/>
          <p:nvPr/>
        </p:nvSpPr>
        <p:spPr>
          <a:xfrm>
            <a:off x="2673302" y="2659157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7F314EDC-5CBE-F631-91D7-078F50166933}"/>
              </a:ext>
            </a:extLst>
          </p:cNvPr>
          <p:cNvSpPr/>
          <p:nvPr/>
        </p:nvSpPr>
        <p:spPr>
          <a:xfrm>
            <a:off x="5049795" y="1618538"/>
            <a:ext cx="1867456" cy="53544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159EF2-4B1A-756D-FE59-35D7EFC60B4C}"/>
              </a:ext>
            </a:extLst>
          </p:cNvPr>
          <p:cNvSpPr/>
          <p:nvPr/>
        </p:nvSpPr>
        <p:spPr>
          <a:xfrm>
            <a:off x="5049795" y="1360584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MicroUI-DMA2D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48D5C952-7225-78E6-0A4D-073786260F20}"/>
              </a:ext>
            </a:extLst>
          </p:cNvPr>
          <p:cNvSpPr/>
          <p:nvPr/>
        </p:nvSpPr>
        <p:spPr>
          <a:xfrm>
            <a:off x="5151462" y="17329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ui_drawing_dma2d.c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17F6C28-E310-2558-07AC-24EC3DCAFA46}"/>
              </a:ext>
            </a:extLst>
          </p:cNvPr>
          <p:cNvGrpSpPr/>
          <p:nvPr/>
        </p:nvGrpSpPr>
        <p:grpSpPr>
          <a:xfrm>
            <a:off x="7799910" y="1195549"/>
            <a:ext cx="1786503" cy="1112595"/>
            <a:chOff x="9856130" y="1428812"/>
            <a:chExt cx="1786503" cy="1112595"/>
          </a:xfrm>
        </p:grpSpPr>
        <p:sp>
          <p:nvSpPr>
            <p:cNvPr id="76" name="Rounded Rectangle 62">
              <a:extLst>
                <a:ext uri="{FF2B5EF4-FFF2-40B4-BE49-F238E27FC236}">
                  <a16:creationId xmlns:a16="http://schemas.microsoft.com/office/drawing/2014/main" id="{A6A6F203-A1AB-C7F8-02EE-57EF5042600E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246464-2B76-600B-EF6F-D28981C57325}"/>
                </a:ext>
              </a:extLst>
            </p:cNvPr>
            <p:cNvSpPr/>
            <p:nvPr/>
          </p:nvSpPr>
          <p:spPr>
            <a:xfrm>
              <a:off x="9856130" y="1428812"/>
              <a:ext cx="15575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Driver STM32 DMA2D</a:t>
              </a:r>
            </a:p>
          </p:txBody>
        </p:sp>
        <p:sp>
          <p:nvSpPr>
            <p:cNvPr id="78" name="Rounded Rectangle 12">
              <a:extLst>
                <a:ext uri="{FF2B5EF4-FFF2-40B4-BE49-F238E27FC236}">
                  <a16:creationId xmlns:a16="http://schemas.microsoft.com/office/drawing/2014/main" id="{301B2FC0-8609-2028-8552-37BABDD6B973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79" name="Rounded Rectangle 28">
              <a:extLst>
                <a:ext uri="{FF2B5EF4-FFF2-40B4-BE49-F238E27FC236}">
                  <a16:creationId xmlns:a16="http://schemas.microsoft.com/office/drawing/2014/main" id="{0B332F7B-9B91-58F1-6089-479CE848274B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24E213-BAA5-24CD-DFD8-10F908BE159A}"/>
              </a:ext>
            </a:extLst>
          </p:cNvPr>
          <p:cNvCxnSpPr>
            <a:cxnSpLocks/>
            <a:stCxn id="60" idx="3"/>
            <a:endCxn id="76" idx="1"/>
          </p:cNvCxnSpPr>
          <p:nvPr/>
        </p:nvCxnSpPr>
        <p:spPr>
          <a:xfrm>
            <a:off x="6797382" y="1876988"/>
            <a:ext cx="1002528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D33D90-C3CD-EED5-201E-37B0C7CE3994}"/>
              </a:ext>
            </a:extLst>
          </p:cNvPr>
          <p:cNvCxnSpPr>
            <a:cxnSpLocks/>
            <a:stCxn id="60" idx="1"/>
            <a:endCxn id="25" idx="3"/>
          </p:cNvCxnSpPr>
          <p:nvPr/>
        </p:nvCxnSpPr>
        <p:spPr>
          <a:xfrm flipH="1">
            <a:off x="4319222" y="1876988"/>
            <a:ext cx="832240" cy="54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476</Words>
  <Application>Microsoft Office PowerPoint</Application>
  <PresentationFormat>Widescreen</PresentationFormat>
  <Paragraphs>125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60</cp:revision>
  <dcterms:created xsi:type="dcterms:W3CDTF">2020-03-20T16:33:07Z</dcterms:created>
  <dcterms:modified xsi:type="dcterms:W3CDTF">2023-06-02T12:34:46Z</dcterms:modified>
</cp:coreProperties>
</file>