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996" y="-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1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3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0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6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49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1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7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1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9CF3-5B14-48D7-B161-C10A5429FF4B}" type="datetimeFigureOut">
              <a:rPr lang="en-US" smtClean="0"/>
              <a:t>20/12/08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2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69CF3-5B14-48D7-B161-C10A5429FF4B}" type="datetimeFigureOut">
              <a:rPr lang="en-US" smtClean="0"/>
              <a:t>20/12/08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47D81-A0DF-494F-9EB8-C896ED7F7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0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FDAE800A-4E67-4622-A809-D4BF823B9DE7}"/>
              </a:ext>
            </a:extLst>
          </p:cNvPr>
          <p:cNvSpPr/>
          <p:nvPr/>
        </p:nvSpPr>
        <p:spPr>
          <a:xfrm>
            <a:off x="6453725" y="1921832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Display has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its own buffer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3BB8EDA7-1607-446D-BDBE-F5F14B5C599E}"/>
              </a:ext>
            </a:extLst>
          </p:cNvPr>
          <p:cNvSpPr/>
          <p:nvPr/>
        </p:nvSpPr>
        <p:spPr>
          <a:xfrm>
            <a:off x="10478131" y="3498791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9DF7F5D1-ABA3-417D-8647-B95C468512E2}"/>
              </a:ext>
            </a:extLst>
          </p:cNvPr>
          <p:cNvSpPr/>
          <p:nvPr/>
        </p:nvSpPr>
        <p:spPr>
          <a:xfrm>
            <a:off x="6453725" y="4771483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02742B02-A2A4-4EC3-BC55-EAF38883C9DA}"/>
              </a:ext>
            </a:extLst>
          </p:cNvPr>
          <p:cNvSpPr/>
          <p:nvPr/>
        </p:nvSpPr>
        <p:spPr>
          <a:xfrm>
            <a:off x="6453725" y="7621134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Display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buffer is mapped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to byte addressable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DD528B30-3561-4B40-9950-83B94765A7E8}"/>
              </a:ext>
            </a:extLst>
          </p:cNvPr>
          <p:cNvSpPr/>
          <p:nvPr/>
        </p:nvSpPr>
        <p:spPr>
          <a:xfrm>
            <a:off x="6453725" y="10470785"/>
            <a:ext cx="3173736" cy="1888739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Display is able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to change its source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buffer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E5C067-01CF-4267-9C28-0524807CDAE9}"/>
              </a:ext>
            </a:extLst>
          </p:cNvPr>
          <p:cNvSpPr/>
          <p:nvPr/>
        </p:nvSpPr>
        <p:spPr>
          <a:xfrm>
            <a:off x="9947785" y="13320435"/>
            <a:ext cx="2267339" cy="900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Copy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97655-D932-411D-8FBC-A28BA8AB935B}"/>
              </a:ext>
            </a:extLst>
          </p:cNvPr>
          <p:cNvSpPr/>
          <p:nvPr/>
        </p:nvSpPr>
        <p:spPr>
          <a:xfrm>
            <a:off x="6876661" y="13320436"/>
            <a:ext cx="2267339" cy="900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Switch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F6C942-1DFF-4645-B997-5D53119F14FF}"/>
              </a:ext>
            </a:extLst>
          </p:cNvPr>
          <p:cNvSpPr/>
          <p:nvPr/>
        </p:nvSpPr>
        <p:spPr>
          <a:xfrm>
            <a:off x="13018909" y="13320435"/>
            <a:ext cx="2267339" cy="9007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Direct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B965F07-272B-48A2-89B5-A707B3016D08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>
            <a:off x="9627461" y="5715853"/>
            <a:ext cx="4525118" cy="760458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75BFAEA-C2E6-40DD-8938-D3EF3DE41AE7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9627461" y="2866202"/>
            <a:ext cx="2437538" cy="63258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BB6062-6CA1-439B-85F4-C484CCC275C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8040593" y="3810571"/>
            <a:ext cx="0" cy="960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5DBDE0-DB76-469B-94A6-6E258A93897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040593" y="6660222"/>
            <a:ext cx="0" cy="960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CBE131-3D9D-4251-BF36-B4A562010AA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8040593" y="9509873"/>
            <a:ext cx="0" cy="960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882D3E-AA07-4AA8-8A02-98D76F571C4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8010331" y="12359524"/>
            <a:ext cx="30262" cy="96091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39DBFCD-D263-43BC-9ADC-2A49E39D3FE7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13651867" y="4443161"/>
            <a:ext cx="500712" cy="8877274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F352144-6A24-43FD-B8A7-15A36D527A94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9627461" y="8565504"/>
            <a:ext cx="1453994" cy="4754931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5F2E134-221D-4AFB-AD96-4D0748706931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9627461" y="11415155"/>
            <a:ext cx="1453994" cy="190528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13D539F-8870-4B28-903D-14EEC7360EF2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7737471" y="5690654"/>
            <a:ext cx="4630653" cy="4024404"/>
          </a:xfrm>
          <a:prstGeom prst="bentConnector3">
            <a:avLst>
              <a:gd name="adj1" fmla="val 100013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E54C3771-C826-4867-8A61-97CF4C3314CE}"/>
              </a:ext>
            </a:extLst>
          </p:cNvPr>
          <p:cNvSpPr txBox="1"/>
          <p:nvPr/>
        </p:nvSpPr>
        <p:spPr>
          <a:xfrm>
            <a:off x="8040593" y="38891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4071830-E3ED-4274-B3DE-1D5053F7F28A}"/>
              </a:ext>
            </a:extLst>
          </p:cNvPr>
          <p:cNvSpPr txBox="1"/>
          <p:nvPr/>
        </p:nvSpPr>
        <p:spPr>
          <a:xfrm>
            <a:off x="8149492" y="666022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2C500D-4E4A-40E3-A762-043D5435AC57}"/>
              </a:ext>
            </a:extLst>
          </p:cNvPr>
          <p:cNvSpPr txBox="1"/>
          <p:nvPr/>
        </p:nvSpPr>
        <p:spPr>
          <a:xfrm>
            <a:off x="8157991" y="94641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587382-29C3-49F6-BF33-A5E35680DC70}"/>
              </a:ext>
            </a:extLst>
          </p:cNvPr>
          <p:cNvSpPr txBox="1"/>
          <p:nvPr/>
        </p:nvSpPr>
        <p:spPr>
          <a:xfrm>
            <a:off x="8134641" y="1235952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105B795-A18F-4997-B7A5-BA32BD1886EF}"/>
              </a:ext>
            </a:extLst>
          </p:cNvPr>
          <p:cNvSpPr txBox="1"/>
          <p:nvPr/>
        </p:nvSpPr>
        <p:spPr>
          <a:xfrm>
            <a:off x="12191597" y="52847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BA0333-14B3-4662-B636-A81C08FC0ADA}"/>
              </a:ext>
            </a:extLst>
          </p:cNvPr>
          <p:cNvSpPr txBox="1"/>
          <p:nvPr/>
        </p:nvSpPr>
        <p:spPr>
          <a:xfrm>
            <a:off x="9552052" y="531562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D387FAE-72A5-4229-89E5-18D17D63DF4F}"/>
              </a:ext>
            </a:extLst>
          </p:cNvPr>
          <p:cNvSpPr txBox="1"/>
          <p:nvPr/>
        </p:nvSpPr>
        <p:spPr>
          <a:xfrm>
            <a:off x="9627461" y="245662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0D2DEB-E20A-4C93-9DF6-79C1893C9F8F}"/>
              </a:ext>
            </a:extLst>
          </p:cNvPr>
          <p:cNvSpPr txBox="1"/>
          <p:nvPr/>
        </p:nvSpPr>
        <p:spPr>
          <a:xfrm>
            <a:off x="13663546" y="404293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835426-EAB1-46EC-88E0-81EA483C22D2}"/>
              </a:ext>
            </a:extLst>
          </p:cNvPr>
          <p:cNvSpPr txBox="1"/>
          <p:nvPr/>
        </p:nvSpPr>
        <p:spPr>
          <a:xfrm>
            <a:off x="9618719" y="818072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5BF45B-16D1-49C0-99A7-062E2E37A2C8}"/>
              </a:ext>
            </a:extLst>
          </p:cNvPr>
          <p:cNvSpPr txBox="1"/>
          <p:nvPr/>
        </p:nvSpPr>
        <p:spPr>
          <a:xfrm>
            <a:off x="9627461" y="1104701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3BB1A9-994B-4E22-B01A-C3EBEEBC40BD}"/>
              </a:ext>
            </a:extLst>
          </p:cNvPr>
          <p:cNvSpPr/>
          <p:nvPr/>
        </p:nvSpPr>
        <p:spPr>
          <a:xfrm>
            <a:off x="6876660" y="14292563"/>
            <a:ext cx="2267339" cy="288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 buffers in RAM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6A4019-E872-4CBE-B9CC-BB4E0F63E5DA}"/>
              </a:ext>
            </a:extLst>
          </p:cNvPr>
          <p:cNvSpPr/>
          <p:nvPr/>
        </p:nvSpPr>
        <p:spPr>
          <a:xfrm>
            <a:off x="9947785" y="14324115"/>
            <a:ext cx="2267339" cy="288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 buffer in RAM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9E4A11-BA94-43E6-B70B-98FD11F65094}"/>
              </a:ext>
            </a:extLst>
          </p:cNvPr>
          <p:cNvSpPr/>
          <p:nvPr/>
        </p:nvSpPr>
        <p:spPr>
          <a:xfrm>
            <a:off x="12965833" y="14324115"/>
            <a:ext cx="2373491" cy="288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 buffer in RAM</a:t>
            </a:r>
          </a:p>
        </p:txBody>
      </p:sp>
    </p:spTree>
    <p:extLst>
      <p:ext uri="{BB962C8B-B14F-4D97-AF65-F5344CB8AC3E}">
        <p14:creationId xmlns:p14="http://schemas.microsoft.com/office/powerpoint/2010/main" val="73531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57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Guillaume Balan</dc:creator>
  <cp:lastModifiedBy>Guillaume Balan</cp:lastModifiedBy>
  <cp:revision>6</cp:revision>
  <dcterms:created xsi:type="dcterms:W3CDTF">2020-12-07T12:31:42Z</dcterms:created>
  <dcterms:modified xsi:type="dcterms:W3CDTF">2020-12-08T07:38:30Z</dcterms:modified>
</cp:coreProperties>
</file>