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9" r:id="rId3"/>
    <p:sldId id="310" r:id="rId4"/>
    <p:sldId id="311" r:id="rId5"/>
    <p:sldId id="314" r:id="rId6"/>
    <p:sldId id="315" r:id="rId7"/>
    <p:sldId id="312" r:id="rId8"/>
    <p:sldId id="313" r:id="rId9"/>
    <p:sldId id="316" r:id="rId10"/>
    <p:sldId id="318" r:id="rId11"/>
    <p:sldId id="317" r:id="rId12"/>
    <p:sldId id="319" r:id="rId13"/>
    <p:sldId id="320" r:id="rId14"/>
    <p:sldId id="321" r:id="rId15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6DD7746-8C45-6C68-BD78-F18A25F8A0B7}" name="Stephane Hedoin" initials="SH" userId="S-1-5-21-1450598897-1302321828-1928391783-3338" providerId="AD"/>
  <p188:author id="{1C15B8A9-6E9B-A372-E4CF-DFF95E36009A}" name="Guillaume Balan" initials="GB" userId="S-1-5-21-1450598897-1302321828-1928391783-1117" providerId="AD"/>
  <p188:author id="{71589CB5-367B-41CC-C071-969AF4226CB6}" name="Sébastien Eon" initials="SEO" userId="Sébastien Eon" providerId="None"/>
  <p188:author id="{383B0AFD-653D-586C-3B99-9BDF7597B0D6}" name="shedoin" initials="s" userId="shedoi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2FE"/>
    <a:srgbClr val="EE502E"/>
    <a:srgbClr val="EE02EF"/>
    <a:srgbClr val="E5E9EB"/>
    <a:srgbClr val="FFFFFF"/>
    <a:srgbClr val="463AF5"/>
    <a:srgbClr val="894C37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7" autoAdjust="0"/>
    <p:restoredTop sz="96374" autoAdjust="0"/>
  </p:normalViewPr>
  <p:slideViewPr>
    <p:cSldViewPr snapToGrid="0">
      <p:cViewPr>
        <p:scale>
          <a:sx n="75" d="100"/>
          <a:sy n="75" d="100"/>
        </p:scale>
        <p:origin x="1434" y="16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6AEF0-54CF-4D31-B1EA-74EE977241EF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1A790A-611B-4B99-85C2-E3F759047C5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new region</a:t>
          </a:r>
        </a:p>
      </dgm:t>
    </dgm:pt>
    <dgm:pt modelId="{7CA06EA8-6DCA-4D3E-81C5-7B9A7917122A}" type="parTrans" cxnId="{634919B4-082D-4469-9FE0-B116942DD255}">
      <dgm:prSet/>
      <dgm:spPr/>
      <dgm:t>
        <a:bodyPr/>
        <a:lstStyle/>
        <a:p>
          <a:endParaRPr lang="en-US"/>
        </a:p>
      </dgm:t>
    </dgm:pt>
    <dgm:pt modelId="{CF168C1D-5870-43D6-80D1-72F19E9CECCE}" type="sibTrans" cxnId="{634919B4-082D-4469-9FE0-B116942DD255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C94C0A8B-BECC-4E95-B054-0BED9A80FEEB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drawing(s)</a:t>
          </a:r>
        </a:p>
      </dgm:t>
    </dgm:pt>
    <dgm:pt modelId="{F714A743-DED0-43EE-99B8-9464E29BD1B2}" type="parTrans" cxnId="{480EC202-44CF-4449-A4A4-3123E9AD1DC7}">
      <dgm:prSet/>
      <dgm:spPr/>
      <dgm:t>
        <a:bodyPr/>
        <a:lstStyle/>
        <a:p>
          <a:endParaRPr lang="en-US"/>
        </a:p>
      </dgm:t>
    </dgm:pt>
    <dgm:pt modelId="{002139D7-3365-4C9A-930B-847795CD97C9}" type="sibTrans" cxnId="{480EC202-44CF-4449-A4A4-3123E9AD1DC7}">
      <dgm:prSet/>
      <dgm:spPr/>
      <dgm:t>
        <a:bodyPr/>
        <a:lstStyle/>
        <a:p>
          <a:endParaRPr lang="en-US"/>
        </a:p>
      </dgm:t>
    </dgm:pt>
    <dgm:pt modelId="{84C09055-A3A3-454E-858E-6058B7D72C28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050" dirty="0"/>
            <a:t>drawing(s)</a:t>
          </a:r>
        </a:p>
      </dgm:t>
    </dgm:pt>
    <dgm:pt modelId="{E80BD31E-D5A2-4C09-9A43-A4272C1E5D71}" type="parTrans" cxnId="{7AFA2E86-80A7-4834-AE2C-AA05A8367ED4}">
      <dgm:prSet/>
      <dgm:spPr/>
      <dgm:t>
        <a:bodyPr/>
        <a:lstStyle/>
        <a:p>
          <a:endParaRPr lang="en-US"/>
        </a:p>
      </dgm:t>
    </dgm:pt>
    <dgm:pt modelId="{FE581953-7625-4790-BA73-3E61EF4389AD}" type="sibTrans" cxnId="{7AFA2E86-80A7-4834-AE2C-AA05A8367ED4}">
      <dgm:prSet/>
      <dgm:spPr/>
      <dgm:t>
        <a:bodyPr/>
        <a:lstStyle/>
        <a:p>
          <a:endParaRPr lang="en-US"/>
        </a:p>
      </dgm:t>
    </dgm:pt>
    <dgm:pt modelId="{5801FA77-A4BD-43BF-9A05-0BC55F09C912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200" dirty="0"/>
            <a:t>refresh</a:t>
          </a:r>
        </a:p>
      </dgm:t>
    </dgm:pt>
    <dgm:pt modelId="{14F93081-49E2-4261-B08F-DAC3BD6F7168}" type="parTrans" cxnId="{0E2E6EC1-CD9F-416A-989A-CA7A955EE72E}">
      <dgm:prSet/>
      <dgm:spPr/>
      <dgm:t>
        <a:bodyPr/>
        <a:lstStyle/>
        <a:p>
          <a:endParaRPr lang="en-US"/>
        </a:p>
      </dgm:t>
    </dgm:pt>
    <dgm:pt modelId="{BF84128E-D0FF-4AC4-A3BE-010B2C958F44}" type="sibTrans" cxnId="{0E2E6EC1-CD9F-416A-989A-CA7A955EE72E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478F2275-1356-45AD-A597-293B88631D7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new region</a:t>
          </a:r>
        </a:p>
      </dgm:t>
    </dgm:pt>
    <dgm:pt modelId="{62994C53-521A-4B9A-A5B6-AF4B4D4ACBFB}" type="parTrans" cxnId="{8EE1D12A-456B-4F22-952D-A1123F01A18C}">
      <dgm:prSet/>
      <dgm:spPr/>
      <dgm:t>
        <a:bodyPr/>
        <a:lstStyle/>
        <a:p>
          <a:endParaRPr lang="en-US"/>
        </a:p>
      </dgm:t>
    </dgm:pt>
    <dgm:pt modelId="{46930682-2647-44F7-90A4-98B4D51A3ACB}" type="sibTrans" cxnId="{8EE1D12A-456B-4F22-952D-A1123F01A18C}">
      <dgm:prSet/>
      <dgm:spPr/>
      <dgm:t>
        <a:bodyPr/>
        <a:lstStyle/>
        <a:p>
          <a:endParaRPr lang="en-US"/>
        </a:p>
      </dgm:t>
    </dgm:pt>
    <dgm:pt modelId="{BAB1F2F8-DC95-4175-AB5A-349D52240ECA}">
      <dgm:prSet phldrT="[Text]" custT="1"/>
      <dgm:spPr/>
      <dgm:t>
        <a:bodyPr/>
        <a:lstStyle/>
        <a:p>
          <a:r>
            <a:rPr lang="en-US" sz="1200" dirty="0"/>
            <a:t>flush</a:t>
          </a:r>
          <a:endParaRPr lang="en-US" sz="1100" dirty="0"/>
        </a:p>
      </dgm:t>
    </dgm:pt>
    <dgm:pt modelId="{CF699F23-B618-4E8F-891D-8E44711561A6}" type="parTrans" cxnId="{A1621025-9FC8-4344-8681-170B0AC09BFB}">
      <dgm:prSet/>
      <dgm:spPr/>
      <dgm:t>
        <a:bodyPr/>
        <a:lstStyle/>
        <a:p>
          <a:endParaRPr lang="en-US"/>
        </a:p>
      </dgm:t>
    </dgm:pt>
    <dgm:pt modelId="{6E47AB72-2BCC-4083-A2FC-9198F157EDEE}" type="sibTrans" cxnId="{A1621025-9FC8-4344-8681-170B0AC09BFB}">
      <dgm:prSet/>
      <dgm:spPr/>
      <dgm:t>
        <a:bodyPr/>
        <a:lstStyle/>
        <a:p>
          <a:endParaRPr lang="en-US"/>
        </a:p>
      </dgm:t>
    </dgm:pt>
    <dgm:pt modelId="{DF84C3DA-8426-4FC9-ABDE-1C0E6EFADD98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post-flush</a:t>
          </a:r>
        </a:p>
      </dgm:t>
    </dgm:pt>
    <dgm:pt modelId="{7A670B0F-7678-4AFF-95C6-9BACE3681F3A}" type="parTrans" cxnId="{BF664A0F-7D4B-40A7-B4D5-ED9ADD1E3B4A}">
      <dgm:prSet/>
      <dgm:spPr/>
      <dgm:t>
        <a:bodyPr/>
        <a:lstStyle/>
        <a:p>
          <a:endParaRPr lang="en-US"/>
        </a:p>
      </dgm:t>
    </dgm:pt>
    <dgm:pt modelId="{DEA056DE-2E5E-4F0F-AD3E-A1556A10AE17}" type="sibTrans" cxnId="{BF664A0F-7D4B-40A7-B4D5-ED9ADD1E3B4A}">
      <dgm:prSet/>
      <dgm:spPr/>
      <dgm:t>
        <a:bodyPr/>
        <a:lstStyle/>
        <a:p>
          <a:endParaRPr lang="en-US"/>
        </a:p>
      </dgm:t>
    </dgm:pt>
    <dgm:pt modelId="{2BCD0B3B-B731-4B37-B9BC-139297BC3F9D}">
      <dgm:prSet phldrT="[Text]"/>
      <dgm:spPr/>
    </dgm:pt>
    <dgm:pt modelId="{018ED907-1158-4E43-AB6D-0356691AECEC}" type="parTrans" cxnId="{D6E5925A-11E5-47F5-85E6-F9EDA5E3EF86}">
      <dgm:prSet/>
      <dgm:spPr/>
      <dgm:t>
        <a:bodyPr/>
        <a:lstStyle/>
        <a:p>
          <a:endParaRPr lang="en-US"/>
        </a:p>
      </dgm:t>
    </dgm:pt>
    <dgm:pt modelId="{9965DD2A-32C3-4DB4-A1D4-C9BA95651B93}" type="sibTrans" cxnId="{D6E5925A-11E5-47F5-85E6-F9EDA5E3EF86}">
      <dgm:prSet/>
      <dgm:spPr/>
      <dgm:t>
        <a:bodyPr/>
        <a:lstStyle/>
        <a:p>
          <a:endParaRPr lang="en-US"/>
        </a:p>
      </dgm:t>
    </dgm:pt>
    <dgm:pt modelId="{CCBE344A-8B5A-4FB6-BFC2-AE0B1979015F}" type="pres">
      <dgm:prSet presAssocID="{D1E6AEF0-54CF-4D31-B1EA-74EE977241EF}" presName="compositeShape" presStyleCnt="0">
        <dgm:presLayoutVars>
          <dgm:chMax val="7"/>
          <dgm:dir/>
          <dgm:resizeHandles val="exact"/>
        </dgm:presLayoutVars>
      </dgm:prSet>
      <dgm:spPr/>
    </dgm:pt>
    <dgm:pt modelId="{59E6C47D-9D87-4971-AF35-010ECE88A0B1}" type="pres">
      <dgm:prSet presAssocID="{D1E6AEF0-54CF-4D31-B1EA-74EE977241EF}" presName="wedge1" presStyleLbl="node1" presStyleIdx="0" presStyleCnt="7"/>
      <dgm:spPr/>
    </dgm:pt>
    <dgm:pt modelId="{8776B4A0-289E-462C-A9D2-A9958005A54D}" type="pres">
      <dgm:prSet presAssocID="{D1E6AEF0-54CF-4D31-B1EA-74EE977241EF}" presName="dummy1a" presStyleCnt="0"/>
      <dgm:spPr/>
    </dgm:pt>
    <dgm:pt modelId="{57DDB15B-BF69-4C24-8D84-B3387C3925C0}" type="pres">
      <dgm:prSet presAssocID="{D1E6AEF0-54CF-4D31-B1EA-74EE977241EF}" presName="dummy1b" presStyleCnt="0"/>
      <dgm:spPr/>
    </dgm:pt>
    <dgm:pt modelId="{F65DBDDD-047E-410D-95E3-35DFB47C9FE4}" type="pres">
      <dgm:prSet presAssocID="{D1E6AEF0-54CF-4D31-B1EA-74EE977241EF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E1BD01A-CDA7-468F-B5E5-C0D4385A5506}" type="pres">
      <dgm:prSet presAssocID="{D1E6AEF0-54CF-4D31-B1EA-74EE977241EF}" presName="wedge2" presStyleLbl="node1" presStyleIdx="1" presStyleCnt="7"/>
      <dgm:spPr/>
    </dgm:pt>
    <dgm:pt modelId="{A6194869-AA5D-482A-9496-0E9C3CBB9742}" type="pres">
      <dgm:prSet presAssocID="{D1E6AEF0-54CF-4D31-B1EA-74EE977241EF}" presName="dummy2a" presStyleCnt="0"/>
      <dgm:spPr/>
    </dgm:pt>
    <dgm:pt modelId="{8AB4AAD3-773B-4117-A3FD-B4F8C71A0BE7}" type="pres">
      <dgm:prSet presAssocID="{D1E6AEF0-54CF-4D31-B1EA-74EE977241EF}" presName="dummy2b" presStyleCnt="0"/>
      <dgm:spPr/>
    </dgm:pt>
    <dgm:pt modelId="{F89D15EF-57CF-4663-8D6F-ABAE96A1A2D7}" type="pres">
      <dgm:prSet presAssocID="{D1E6AEF0-54CF-4D31-B1EA-74EE977241EF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2E770B16-8E24-473B-B43E-97D820FB065A}" type="pres">
      <dgm:prSet presAssocID="{D1E6AEF0-54CF-4D31-B1EA-74EE977241EF}" presName="wedge3" presStyleLbl="node1" presStyleIdx="2" presStyleCnt="7"/>
      <dgm:spPr/>
    </dgm:pt>
    <dgm:pt modelId="{876DE7ED-AAA6-4F30-A250-B554AB81BAE9}" type="pres">
      <dgm:prSet presAssocID="{D1E6AEF0-54CF-4D31-B1EA-74EE977241EF}" presName="dummy3a" presStyleCnt="0"/>
      <dgm:spPr/>
    </dgm:pt>
    <dgm:pt modelId="{3F664DF1-4065-415B-9AC2-9842F33AA947}" type="pres">
      <dgm:prSet presAssocID="{D1E6AEF0-54CF-4D31-B1EA-74EE977241EF}" presName="dummy3b" presStyleCnt="0"/>
      <dgm:spPr/>
    </dgm:pt>
    <dgm:pt modelId="{71E0783F-F993-4CC8-97B3-4FCD3E4D44C3}" type="pres">
      <dgm:prSet presAssocID="{D1E6AEF0-54CF-4D31-B1EA-74EE977241EF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DD0B8BB1-BA6C-4317-9E13-E89F12352870}" type="pres">
      <dgm:prSet presAssocID="{D1E6AEF0-54CF-4D31-B1EA-74EE977241EF}" presName="wedge4" presStyleLbl="node1" presStyleIdx="3" presStyleCnt="7"/>
      <dgm:spPr/>
    </dgm:pt>
    <dgm:pt modelId="{F4E02FDE-3DA4-4460-BE32-4383FE2278F0}" type="pres">
      <dgm:prSet presAssocID="{D1E6AEF0-54CF-4D31-B1EA-74EE977241EF}" presName="dummy4a" presStyleCnt="0"/>
      <dgm:spPr/>
    </dgm:pt>
    <dgm:pt modelId="{2FC59E2C-9CB8-44E9-834A-295FDF306C52}" type="pres">
      <dgm:prSet presAssocID="{D1E6AEF0-54CF-4D31-B1EA-74EE977241EF}" presName="dummy4b" presStyleCnt="0"/>
      <dgm:spPr/>
    </dgm:pt>
    <dgm:pt modelId="{DCB4843C-4212-4FF3-B120-D5DBE5040C1E}" type="pres">
      <dgm:prSet presAssocID="{D1E6AEF0-54CF-4D31-B1EA-74EE977241EF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551BFF71-F265-49DF-875B-93FB4292A6F7}" type="pres">
      <dgm:prSet presAssocID="{D1E6AEF0-54CF-4D31-B1EA-74EE977241EF}" presName="wedge5" presStyleLbl="node1" presStyleIdx="4" presStyleCnt="7"/>
      <dgm:spPr/>
    </dgm:pt>
    <dgm:pt modelId="{6BC0A870-B910-4CC5-B75D-33B34DA362DE}" type="pres">
      <dgm:prSet presAssocID="{D1E6AEF0-54CF-4D31-B1EA-74EE977241EF}" presName="dummy5a" presStyleCnt="0"/>
      <dgm:spPr/>
    </dgm:pt>
    <dgm:pt modelId="{D990A94D-999B-4D4A-BB92-FDB5F30F3DFD}" type="pres">
      <dgm:prSet presAssocID="{D1E6AEF0-54CF-4D31-B1EA-74EE977241EF}" presName="dummy5b" presStyleCnt="0"/>
      <dgm:spPr/>
    </dgm:pt>
    <dgm:pt modelId="{3E7F1971-2957-4B23-AB57-F5D2AC99723B}" type="pres">
      <dgm:prSet presAssocID="{D1E6AEF0-54CF-4D31-B1EA-74EE977241EF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7381F452-4A02-46D9-8E04-0ADEC2B5FCE1}" type="pres">
      <dgm:prSet presAssocID="{D1E6AEF0-54CF-4D31-B1EA-74EE977241EF}" presName="wedge6" presStyleLbl="node1" presStyleIdx="5" presStyleCnt="7"/>
      <dgm:spPr/>
    </dgm:pt>
    <dgm:pt modelId="{ECB680E2-625B-489A-A45F-E537569B34E7}" type="pres">
      <dgm:prSet presAssocID="{D1E6AEF0-54CF-4D31-B1EA-74EE977241EF}" presName="dummy6a" presStyleCnt="0"/>
      <dgm:spPr/>
    </dgm:pt>
    <dgm:pt modelId="{91D783B6-8EF5-4DFE-BB33-526FA19FC6C6}" type="pres">
      <dgm:prSet presAssocID="{D1E6AEF0-54CF-4D31-B1EA-74EE977241EF}" presName="dummy6b" presStyleCnt="0"/>
      <dgm:spPr/>
    </dgm:pt>
    <dgm:pt modelId="{1136D2EC-04F8-484D-B402-6CE8FEBF69FA}" type="pres">
      <dgm:prSet presAssocID="{D1E6AEF0-54CF-4D31-B1EA-74EE977241EF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A931EA7-02F5-423E-833C-B639354B5CAF}" type="pres">
      <dgm:prSet presAssocID="{D1E6AEF0-54CF-4D31-B1EA-74EE977241EF}" presName="wedge7" presStyleLbl="node1" presStyleIdx="6" presStyleCnt="7"/>
      <dgm:spPr/>
    </dgm:pt>
    <dgm:pt modelId="{1C0B78C0-8D7B-422F-BC9C-3791F1F8EE6E}" type="pres">
      <dgm:prSet presAssocID="{D1E6AEF0-54CF-4D31-B1EA-74EE977241EF}" presName="dummy7a" presStyleCnt="0"/>
      <dgm:spPr/>
    </dgm:pt>
    <dgm:pt modelId="{1F727F2A-7E7C-4968-A31C-FE5B53D4C859}" type="pres">
      <dgm:prSet presAssocID="{D1E6AEF0-54CF-4D31-B1EA-74EE977241EF}" presName="dummy7b" presStyleCnt="0"/>
      <dgm:spPr/>
    </dgm:pt>
    <dgm:pt modelId="{684DD4E4-75BD-46E5-9217-D87229D7A201}" type="pres">
      <dgm:prSet presAssocID="{D1E6AEF0-54CF-4D31-B1EA-74EE977241EF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A4E1E410-7D13-4FAD-B877-060506014F0B}" type="pres">
      <dgm:prSet presAssocID="{46930682-2647-44F7-90A4-98B4D51A3ACB}" presName="arrowWedge1" presStyleLbl="fgSibTrans2D1" presStyleIdx="0" presStyleCnt="7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</dgm:pt>
    <dgm:pt modelId="{FE7107EB-9EC2-4D0E-B613-A9A9AE1A087D}" type="pres">
      <dgm:prSet presAssocID="{FE581953-7625-4790-BA73-3E61EF4389AD}" presName="arrowWedge2" presStyleLbl="fgSibTrans2D1" presStyleIdx="1" presStyleCnt="7"/>
      <dgm:spPr>
        <a:xfrm>
          <a:off x="1044616" y="70146"/>
          <a:ext cx="2935257" cy="2935257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42136418-39F2-45E3-BF17-2C50622AB8EA}" type="pres">
      <dgm:prSet presAssocID="{CF168C1D-5870-43D6-80D1-72F19E9CECCE}" presName="arrowWedge3" presStyleLbl="fgSibTrans2D1" presStyleIdx="2" presStyleCnt="7"/>
      <dgm:spPr>
        <a:xfrm>
          <a:off x="1032446" y="122883"/>
          <a:ext cx="2935257" cy="2935257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9C4FF496-3513-4CB7-9DD6-C9A0D265259F}" type="pres">
      <dgm:prSet presAssocID="{002139D7-3365-4C9A-930B-847795CD97C9}" presName="arrowWedge4" presStyleLbl="fgSibTrans2D1" presStyleIdx="3" presStyleCnt="7"/>
      <dgm:spPr>
        <a:xfrm>
          <a:off x="983902" y="146072"/>
          <a:ext cx="2935257" cy="2935257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B2449B01-F0A7-45C6-9606-CBB6FBC4A4FF}" type="pres">
      <dgm:prSet presAssocID="{BF84128E-D0FF-4AC4-A3BE-010B2C958F44}" presName="arrowWedge5" presStyleLbl="fgSibTrans2D1" presStyleIdx="4" presStyleCnt="7"/>
      <dgm:spPr>
        <a:xfrm>
          <a:off x="935358" y="122883"/>
          <a:ext cx="2935257" cy="2935257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45DA2EAC-0D5B-430B-8C5E-C0F4F1345D07}" type="pres">
      <dgm:prSet presAssocID="{6E47AB72-2BCC-4083-A2FC-9198F157EDEE}" presName="arrowWedge6" presStyleLbl="fgSibTrans2D1" presStyleIdx="5" presStyleCnt="7"/>
      <dgm:spPr>
        <a:xfrm>
          <a:off x="923188" y="70146"/>
          <a:ext cx="2935257" cy="2935257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FB933C5C-B81B-471F-86EB-8FE0EED025DB}" type="pres">
      <dgm:prSet presAssocID="{DEA056DE-2E5E-4F0F-AD3E-A1556A10AE17}" presName="arrowWedge7" presStyleLbl="fgSibTrans2D1" presStyleIdx="6" presStyleCnt="7"/>
      <dgm:spPr>
        <a:xfrm>
          <a:off x="956981" y="27984"/>
          <a:ext cx="2935257" cy="2935257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</dgm:ptLst>
  <dgm:cxnLst>
    <dgm:cxn modelId="{480EC202-44CF-4449-A4A4-3123E9AD1DC7}" srcId="{D1E6AEF0-54CF-4D31-B1EA-74EE977241EF}" destId="{C94C0A8B-BECC-4E95-B054-0BED9A80FEEB}" srcOrd="3" destOrd="0" parTransId="{F714A743-DED0-43EE-99B8-9464E29BD1B2}" sibTransId="{002139D7-3365-4C9A-930B-847795CD97C9}"/>
    <dgm:cxn modelId="{BF664A0F-7D4B-40A7-B4D5-ED9ADD1E3B4A}" srcId="{D1E6AEF0-54CF-4D31-B1EA-74EE977241EF}" destId="{DF84C3DA-8426-4FC9-ABDE-1C0E6EFADD98}" srcOrd="6" destOrd="0" parTransId="{7A670B0F-7678-4AFF-95C6-9BACE3681F3A}" sibTransId="{DEA056DE-2E5E-4F0F-AD3E-A1556A10AE17}"/>
    <dgm:cxn modelId="{D22C4512-C779-49AB-AE3E-DB2FCC2A0E7A}" type="presOf" srcId="{C94C0A8B-BECC-4E95-B054-0BED9A80FEEB}" destId="{DD0B8BB1-BA6C-4317-9E13-E89F12352870}" srcOrd="0" destOrd="0" presId="urn:microsoft.com/office/officeart/2005/8/layout/cycle8"/>
    <dgm:cxn modelId="{A1621025-9FC8-4344-8681-170B0AC09BFB}" srcId="{D1E6AEF0-54CF-4D31-B1EA-74EE977241EF}" destId="{BAB1F2F8-DC95-4175-AB5A-349D52240ECA}" srcOrd="5" destOrd="0" parTransId="{CF699F23-B618-4E8F-891D-8E44711561A6}" sibTransId="{6E47AB72-2BCC-4083-A2FC-9198F157EDEE}"/>
    <dgm:cxn modelId="{8EE1D12A-456B-4F22-952D-A1123F01A18C}" srcId="{D1E6AEF0-54CF-4D31-B1EA-74EE977241EF}" destId="{478F2275-1356-45AD-A597-293B88631D7A}" srcOrd="0" destOrd="0" parTransId="{62994C53-521A-4B9A-A5B6-AF4B4D4ACBFB}" sibTransId="{46930682-2647-44F7-90A4-98B4D51A3ACB}"/>
    <dgm:cxn modelId="{6A7A5B2C-0996-4C61-A8CB-0AB9DA164920}" type="presOf" srcId="{478F2275-1356-45AD-A597-293B88631D7A}" destId="{59E6C47D-9D87-4971-AF35-010ECE88A0B1}" srcOrd="0" destOrd="0" presId="urn:microsoft.com/office/officeart/2005/8/layout/cycle8"/>
    <dgm:cxn modelId="{2C58263B-EA32-4629-A2AC-A07ABF54B0EF}" type="presOf" srcId="{84C09055-A3A3-454E-858E-6058B7D72C28}" destId="{F89D15EF-57CF-4663-8D6F-ABAE96A1A2D7}" srcOrd="1" destOrd="0" presId="urn:microsoft.com/office/officeart/2005/8/layout/cycle8"/>
    <dgm:cxn modelId="{4863BC3B-FCEA-4929-AAE6-B9F050EFF7E8}" type="presOf" srcId="{081A790A-611B-4B99-85C2-E3F759047C58}" destId="{71E0783F-F993-4CC8-97B3-4FCD3E4D44C3}" srcOrd="1" destOrd="0" presId="urn:microsoft.com/office/officeart/2005/8/layout/cycle8"/>
    <dgm:cxn modelId="{9EF7B15F-FDD1-4A42-831E-28002B98D17C}" type="presOf" srcId="{5801FA77-A4BD-43BF-9A05-0BC55F09C912}" destId="{3E7F1971-2957-4B23-AB57-F5D2AC99723B}" srcOrd="1" destOrd="0" presId="urn:microsoft.com/office/officeart/2005/8/layout/cycle8"/>
    <dgm:cxn modelId="{07B89F68-8B79-461B-A8A7-8E6DF988E23C}" type="presOf" srcId="{5801FA77-A4BD-43BF-9A05-0BC55F09C912}" destId="{551BFF71-F265-49DF-875B-93FB4292A6F7}" srcOrd="0" destOrd="0" presId="urn:microsoft.com/office/officeart/2005/8/layout/cycle8"/>
    <dgm:cxn modelId="{063AEF49-A2D3-4DE8-9DFE-6274CEAB9C4B}" type="presOf" srcId="{081A790A-611B-4B99-85C2-E3F759047C58}" destId="{2E770B16-8E24-473B-B43E-97D820FB065A}" srcOrd="0" destOrd="0" presId="urn:microsoft.com/office/officeart/2005/8/layout/cycle8"/>
    <dgm:cxn modelId="{218A204D-7987-4F69-8963-1AB43A47FC3A}" type="presOf" srcId="{C94C0A8B-BECC-4E95-B054-0BED9A80FEEB}" destId="{DCB4843C-4212-4FF3-B120-D5DBE5040C1E}" srcOrd="1" destOrd="0" presId="urn:microsoft.com/office/officeart/2005/8/layout/cycle8"/>
    <dgm:cxn modelId="{F433D570-025A-4259-BA0E-52786B68E8E4}" type="presOf" srcId="{DF84C3DA-8426-4FC9-ABDE-1C0E6EFADD98}" destId="{6A931EA7-02F5-423E-833C-B639354B5CAF}" srcOrd="0" destOrd="0" presId="urn:microsoft.com/office/officeart/2005/8/layout/cycle8"/>
    <dgm:cxn modelId="{D6E5925A-11E5-47F5-85E6-F9EDA5E3EF86}" srcId="{D1E6AEF0-54CF-4D31-B1EA-74EE977241EF}" destId="{2BCD0B3B-B731-4B37-B9BC-139297BC3F9D}" srcOrd="7" destOrd="0" parTransId="{018ED907-1158-4E43-AB6D-0356691AECEC}" sibTransId="{9965DD2A-32C3-4DB4-A1D4-C9BA95651B93}"/>
    <dgm:cxn modelId="{FF0AED7F-71B6-420F-BD28-2784D1BF4FD0}" type="presOf" srcId="{D1E6AEF0-54CF-4D31-B1EA-74EE977241EF}" destId="{CCBE344A-8B5A-4FB6-BFC2-AE0B1979015F}" srcOrd="0" destOrd="0" presId="urn:microsoft.com/office/officeart/2005/8/layout/cycle8"/>
    <dgm:cxn modelId="{7AFA2E86-80A7-4834-AE2C-AA05A8367ED4}" srcId="{D1E6AEF0-54CF-4D31-B1EA-74EE977241EF}" destId="{84C09055-A3A3-454E-858E-6058B7D72C28}" srcOrd="1" destOrd="0" parTransId="{E80BD31E-D5A2-4C09-9A43-A4272C1E5D71}" sibTransId="{FE581953-7625-4790-BA73-3E61EF4389AD}"/>
    <dgm:cxn modelId="{3C32B09D-F532-403C-BAF6-27AD0EABAE21}" type="presOf" srcId="{478F2275-1356-45AD-A597-293B88631D7A}" destId="{F65DBDDD-047E-410D-95E3-35DFB47C9FE4}" srcOrd="1" destOrd="0" presId="urn:microsoft.com/office/officeart/2005/8/layout/cycle8"/>
    <dgm:cxn modelId="{634919B4-082D-4469-9FE0-B116942DD255}" srcId="{D1E6AEF0-54CF-4D31-B1EA-74EE977241EF}" destId="{081A790A-611B-4B99-85C2-E3F759047C58}" srcOrd="2" destOrd="0" parTransId="{7CA06EA8-6DCA-4D3E-81C5-7B9A7917122A}" sibTransId="{CF168C1D-5870-43D6-80D1-72F19E9CECCE}"/>
    <dgm:cxn modelId="{0E2E6EC1-CD9F-416A-989A-CA7A955EE72E}" srcId="{D1E6AEF0-54CF-4D31-B1EA-74EE977241EF}" destId="{5801FA77-A4BD-43BF-9A05-0BC55F09C912}" srcOrd="4" destOrd="0" parTransId="{14F93081-49E2-4261-B08F-DAC3BD6F7168}" sibTransId="{BF84128E-D0FF-4AC4-A3BE-010B2C958F44}"/>
    <dgm:cxn modelId="{6DFD97C4-8258-4449-8F88-0251EF1CD6A2}" type="presOf" srcId="{BAB1F2F8-DC95-4175-AB5A-349D52240ECA}" destId="{1136D2EC-04F8-484D-B402-6CE8FEBF69FA}" srcOrd="1" destOrd="0" presId="urn:microsoft.com/office/officeart/2005/8/layout/cycle8"/>
    <dgm:cxn modelId="{762CE4CA-42D2-4C6D-8940-25B022C317AC}" type="presOf" srcId="{84C09055-A3A3-454E-858E-6058B7D72C28}" destId="{1E1BD01A-CDA7-468F-B5E5-C0D4385A5506}" srcOrd="0" destOrd="0" presId="urn:microsoft.com/office/officeart/2005/8/layout/cycle8"/>
    <dgm:cxn modelId="{C2DAAACB-C749-4BEC-963E-5E2292380458}" type="presOf" srcId="{BAB1F2F8-DC95-4175-AB5A-349D52240ECA}" destId="{7381F452-4A02-46D9-8E04-0ADEC2B5FCE1}" srcOrd="0" destOrd="0" presId="urn:microsoft.com/office/officeart/2005/8/layout/cycle8"/>
    <dgm:cxn modelId="{C75B1CDB-2471-4F1A-BCA1-CB80189285DB}" type="presOf" srcId="{DF84C3DA-8426-4FC9-ABDE-1C0E6EFADD98}" destId="{684DD4E4-75BD-46E5-9217-D87229D7A201}" srcOrd="1" destOrd="0" presId="urn:microsoft.com/office/officeart/2005/8/layout/cycle8"/>
    <dgm:cxn modelId="{806820A3-BE11-4D8C-BEB9-D418E78958E9}" type="presParOf" srcId="{CCBE344A-8B5A-4FB6-BFC2-AE0B1979015F}" destId="{59E6C47D-9D87-4971-AF35-010ECE88A0B1}" srcOrd="0" destOrd="0" presId="urn:microsoft.com/office/officeart/2005/8/layout/cycle8"/>
    <dgm:cxn modelId="{AB182052-F0F3-4CB6-8E93-C2CB1D08133A}" type="presParOf" srcId="{CCBE344A-8B5A-4FB6-BFC2-AE0B1979015F}" destId="{8776B4A0-289E-462C-A9D2-A9958005A54D}" srcOrd="1" destOrd="0" presId="urn:microsoft.com/office/officeart/2005/8/layout/cycle8"/>
    <dgm:cxn modelId="{024D0093-D296-4A15-A045-0FB171306EFC}" type="presParOf" srcId="{CCBE344A-8B5A-4FB6-BFC2-AE0B1979015F}" destId="{57DDB15B-BF69-4C24-8D84-B3387C3925C0}" srcOrd="2" destOrd="0" presId="urn:microsoft.com/office/officeart/2005/8/layout/cycle8"/>
    <dgm:cxn modelId="{5352146C-F942-4837-AA37-99ABFBF03F4F}" type="presParOf" srcId="{CCBE344A-8B5A-4FB6-BFC2-AE0B1979015F}" destId="{F65DBDDD-047E-410D-95E3-35DFB47C9FE4}" srcOrd="3" destOrd="0" presId="urn:microsoft.com/office/officeart/2005/8/layout/cycle8"/>
    <dgm:cxn modelId="{9AB09BC7-FE3A-44C6-B268-7B7BC6C7842C}" type="presParOf" srcId="{CCBE344A-8B5A-4FB6-BFC2-AE0B1979015F}" destId="{1E1BD01A-CDA7-468F-B5E5-C0D4385A5506}" srcOrd="4" destOrd="0" presId="urn:microsoft.com/office/officeart/2005/8/layout/cycle8"/>
    <dgm:cxn modelId="{1C3318FE-D8D4-45DC-9821-9A186F0CEBBA}" type="presParOf" srcId="{CCBE344A-8B5A-4FB6-BFC2-AE0B1979015F}" destId="{A6194869-AA5D-482A-9496-0E9C3CBB9742}" srcOrd="5" destOrd="0" presId="urn:microsoft.com/office/officeart/2005/8/layout/cycle8"/>
    <dgm:cxn modelId="{7156AFBD-EB7F-43BF-8285-878D6D893293}" type="presParOf" srcId="{CCBE344A-8B5A-4FB6-BFC2-AE0B1979015F}" destId="{8AB4AAD3-773B-4117-A3FD-B4F8C71A0BE7}" srcOrd="6" destOrd="0" presId="urn:microsoft.com/office/officeart/2005/8/layout/cycle8"/>
    <dgm:cxn modelId="{C21A1A5C-09A5-4459-A2E3-DA9DD5704129}" type="presParOf" srcId="{CCBE344A-8B5A-4FB6-BFC2-AE0B1979015F}" destId="{F89D15EF-57CF-4663-8D6F-ABAE96A1A2D7}" srcOrd="7" destOrd="0" presId="urn:microsoft.com/office/officeart/2005/8/layout/cycle8"/>
    <dgm:cxn modelId="{D0B90568-2124-4BF9-BFC4-D1F5D6533EAD}" type="presParOf" srcId="{CCBE344A-8B5A-4FB6-BFC2-AE0B1979015F}" destId="{2E770B16-8E24-473B-B43E-97D820FB065A}" srcOrd="8" destOrd="0" presId="urn:microsoft.com/office/officeart/2005/8/layout/cycle8"/>
    <dgm:cxn modelId="{12D7CBD5-974B-423F-800B-1336F31DD896}" type="presParOf" srcId="{CCBE344A-8B5A-4FB6-BFC2-AE0B1979015F}" destId="{876DE7ED-AAA6-4F30-A250-B554AB81BAE9}" srcOrd="9" destOrd="0" presId="urn:microsoft.com/office/officeart/2005/8/layout/cycle8"/>
    <dgm:cxn modelId="{81111067-BE1C-45B5-822C-62DD1CD44330}" type="presParOf" srcId="{CCBE344A-8B5A-4FB6-BFC2-AE0B1979015F}" destId="{3F664DF1-4065-415B-9AC2-9842F33AA947}" srcOrd="10" destOrd="0" presId="urn:microsoft.com/office/officeart/2005/8/layout/cycle8"/>
    <dgm:cxn modelId="{32754C01-13C1-4BD1-97A7-0FDD3D47ADA2}" type="presParOf" srcId="{CCBE344A-8B5A-4FB6-BFC2-AE0B1979015F}" destId="{71E0783F-F993-4CC8-97B3-4FCD3E4D44C3}" srcOrd="11" destOrd="0" presId="urn:microsoft.com/office/officeart/2005/8/layout/cycle8"/>
    <dgm:cxn modelId="{2B4C283B-8C5D-417A-89B4-1A65035D785F}" type="presParOf" srcId="{CCBE344A-8B5A-4FB6-BFC2-AE0B1979015F}" destId="{DD0B8BB1-BA6C-4317-9E13-E89F12352870}" srcOrd="12" destOrd="0" presId="urn:microsoft.com/office/officeart/2005/8/layout/cycle8"/>
    <dgm:cxn modelId="{46DDA19A-5604-45D1-9A94-E2A23EF80999}" type="presParOf" srcId="{CCBE344A-8B5A-4FB6-BFC2-AE0B1979015F}" destId="{F4E02FDE-3DA4-4460-BE32-4383FE2278F0}" srcOrd="13" destOrd="0" presId="urn:microsoft.com/office/officeart/2005/8/layout/cycle8"/>
    <dgm:cxn modelId="{6D6A9762-4630-4227-B96A-67897297A951}" type="presParOf" srcId="{CCBE344A-8B5A-4FB6-BFC2-AE0B1979015F}" destId="{2FC59E2C-9CB8-44E9-834A-295FDF306C52}" srcOrd="14" destOrd="0" presId="urn:microsoft.com/office/officeart/2005/8/layout/cycle8"/>
    <dgm:cxn modelId="{BD1E766D-323B-48E5-AD9B-84C8DB3F9E47}" type="presParOf" srcId="{CCBE344A-8B5A-4FB6-BFC2-AE0B1979015F}" destId="{DCB4843C-4212-4FF3-B120-D5DBE5040C1E}" srcOrd="15" destOrd="0" presId="urn:microsoft.com/office/officeart/2005/8/layout/cycle8"/>
    <dgm:cxn modelId="{8C0ED071-C36D-4D3D-A925-ECA0D8BD8786}" type="presParOf" srcId="{CCBE344A-8B5A-4FB6-BFC2-AE0B1979015F}" destId="{551BFF71-F265-49DF-875B-93FB4292A6F7}" srcOrd="16" destOrd="0" presId="urn:microsoft.com/office/officeart/2005/8/layout/cycle8"/>
    <dgm:cxn modelId="{DA05A9FB-E759-4FC8-AA4C-924721DEC23E}" type="presParOf" srcId="{CCBE344A-8B5A-4FB6-BFC2-AE0B1979015F}" destId="{6BC0A870-B910-4CC5-B75D-33B34DA362DE}" srcOrd="17" destOrd="0" presId="urn:microsoft.com/office/officeart/2005/8/layout/cycle8"/>
    <dgm:cxn modelId="{477B170B-D5CB-4E16-973E-AFC6AB384377}" type="presParOf" srcId="{CCBE344A-8B5A-4FB6-BFC2-AE0B1979015F}" destId="{D990A94D-999B-4D4A-BB92-FDB5F30F3DFD}" srcOrd="18" destOrd="0" presId="urn:microsoft.com/office/officeart/2005/8/layout/cycle8"/>
    <dgm:cxn modelId="{0343A4C7-8812-477D-AE02-336C9FB64AA1}" type="presParOf" srcId="{CCBE344A-8B5A-4FB6-BFC2-AE0B1979015F}" destId="{3E7F1971-2957-4B23-AB57-F5D2AC99723B}" srcOrd="19" destOrd="0" presId="urn:microsoft.com/office/officeart/2005/8/layout/cycle8"/>
    <dgm:cxn modelId="{A7E8C5F7-03C1-4800-B1BE-BB437702DA2B}" type="presParOf" srcId="{CCBE344A-8B5A-4FB6-BFC2-AE0B1979015F}" destId="{7381F452-4A02-46D9-8E04-0ADEC2B5FCE1}" srcOrd="20" destOrd="0" presId="urn:microsoft.com/office/officeart/2005/8/layout/cycle8"/>
    <dgm:cxn modelId="{76EAB552-7150-443C-BBB8-6B262C9DD9EE}" type="presParOf" srcId="{CCBE344A-8B5A-4FB6-BFC2-AE0B1979015F}" destId="{ECB680E2-625B-489A-A45F-E537569B34E7}" srcOrd="21" destOrd="0" presId="urn:microsoft.com/office/officeart/2005/8/layout/cycle8"/>
    <dgm:cxn modelId="{032DAF9A-129E-4BA1-BEBF-9BA08C694291}" type="presParOf" srcId="{CCBE344A-8B5A-4FB6-BFC2-AE0B1979015F}" destId="{91D783B6-8EF5-4DFE-BB33-526FA19FC6C6}" srcOrd="22" destOrd="0" presId="urn:microsoft.com/office/officeart/2005/8/layout/cycle8"/>
    <dgm:cxn modelId="{1CBA5E47-6C07-4546-BCCC-F4BE00FC97EA}" type="presParOf" srcId="{CCBE344A-8B5A-4FB6-BFC2-AE0B1979015F}" destId="{1136D2EC-04F8-484D-B402-6CE8FEBF69FA}" srcOrd="23" destOrd="0" presId="urn:microsoft.com/office/officeart/2005/8/layout/cycle8"/>
    <dgm:cxn modelId="{4EDF6CEE-7649-4E51-9714-C70230FB7765}" type="presParOf" srcId="{CCBE344A-8B5A-4FB6-BFC2-AE0B1979015F}" destId="{6A931EA7-02F5-423E-833C-B639354B5CAF}" srcOrd="24" destOrd="0" presId="urn:microsoft.com/office/officeart/2005/8/layout/cycle8"/>
    <dgm:cxn modelId="{37F191AF-65BA-4720-82BA-9DB5063F534B}" type="presParOf" srcId="{CCBE344A-8B5A-4FB6-BFC2-AE0B1979015F}" destId="{1C0B78C0-8D7B-422F-BC9C-3791F1F8EE6E}" srcOrd="25" destOrd="0" presId="urn:microsoft.com/office/officeart/2005/8/layout/cycle8"/>
    <dgm:cxn modelId="{73A23625-B3FB-4E10-BA0C-BA2D814983DE}" type="presParOf" srcId="{CCBE344A-8B5A-4FB6-BFC2-AE0B1979015F}" destId="{1F727F2A-7E7C-4968-A31C-FE5B53D4C859}" srcOrd="26" destOrd="0" presId="urn:microsoft.com/office/officeart/2005/8/layout/cycle8"/>
    <dgm:cxn modelId="{E9D902AF-F3F5-4C21-B108-34969BFD8065}" type="presParOf" srcId="{CCBE344A-8B5A-4FB6-BFC2-AE0B1979015F}" destId="{684DD4E4-75BD-46E5-9217-D87229D7A201}" srcOrd="27" destOrd="0" presId="urn:microsoft.com/office/officeart/2005/8/layout/cycle8"/>
    <dgm:cxn modelId="{784AE107-470E-426C-89A3-58EEAE31386D}" type="presParOf" srcId="{CCBE344A-8B5A-4FB6-BFC2-AE0B1979015F}" destId="{A4E1E410-7D13-4FAD-B877-060506014F0B}" srcOrd="28" destOrd="0" presId="urn:microsoft.com/office/officeart/2005/8/layout/cycle8"/>
    <dgm:cxn modelId="{02F6B079-5586-4984-81E5-9A767DACEB6E}" type="presParOf" srcId="{CCBE344A-8B5A-4FB6-BFC2-AE0B1979015F}" destId="{FE7107EB-9EC2-4D0E-B613-A9A9AE1A087D}" srcOrd="29" destOrd="0" presId="urn:microsoft.com/office/officeart/2005/8/layout/cycle8"/>
    <dgm:cxn modelId="{59F777AF-086C-43C7-A80A-A52FE45D732B}" type="presParOf" srcId="{CCBE344A-8B5A-4FB6-BFC2-AE0B1979015F}" destId="{42136418-39F2-45E3-BF17-2C50622AB8EA}" srcOrd="30" destOrd="0" presId="urn:microsoft.com/office/officeart/2005/8/layout/cycle8"/>
    <dgm:cxn modelId="{17138D5F-3CD9-4356-B0FF-260C7F7EFA51}" type="presParOf" srcId="{CCBE344A-8B5A-4FB6-BFC2-AE0B1979015F}" destId="{9C4FF496-3513-4CB7-9DD6-C9A0D265259F}" srcOrd="31" destOrd="0" presId="urn:microsoft.com/office/officeart/2005/8/layout/cycle8"/>
    <dgm:cxn modelId="{06A80C52-949D-4088-B735-E5894CDE96F5}" type="presParOf" srcId="{CCBE344A-8B5A-4FB6-BFC2-AE0B1979015F}" destId="{B2449B01-F0A7-45C6-9606-CBB6FBC4A4FF}" srcOrd="32" destOrd="0" presId="urn:microsoft.com/office/officeart/2005/8/layout/cycle8"/>
    <dgm:cxn modelId="{097E1F6A-32C0-4BD5-8663-7D9F4C554FF8}" type="presParOf" srcId="{CCBE344A-8B5A-4FB6-BFC2-AE0B1979015F}" destId="{45DA2EAC-0D5B-430B-8C5E-C0F4F1345D07}" srcOrd="33" destOrd="0" presId="urn:microsoft.com/office/officeart/2005/8/layout/cycle8"/>
    <dgm:cxn modelId="{832F926F-9BE9-4E3C-ABB6-AC12646D88F8}" type="presParOf" srcId="{CCBE344A-8B5A-4FB6-BFC2-AE0B1979015F}" destId="{FB933C5C-B81B-471F-86EB-8FE0EED025DB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E6AEF0-54CF-4D31-B1EA-74EE977241EF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4C0A8B-BECC-4E95-B054-0BED9A80FEEB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drawing(s)</a:t>
          </a:r>
        </a:p>
      </dgm:t>
    </dgm:pt>
    <dgm:pt modelId="{F714A743-DED0-43EE-99B8-9464E29BD1B2}" type="parTrans" cxnId="{480EC202-44CF-4449-A4A4-3123E9AD1DC7}">
      <dgm:prSet/>
      <dgm:spPr/>
      <dgm:t>
        <a:bodyPr/>
        <a:lstStyle/>
        <a:p>
          <a:endParaRPr lang="en-US"/>
        </a:p>
      </dgm:t>
    </dgm:pt>
    <dgm:pt modelId="{002139D7-3365-4C9A-930B-847795CD97C9}" type="sibTrans" cxnId="{480EC202-44CF-4449-A4A4-3123E9AD1DC7}">
      <dgm:prSet/>
      <dgm:spPr/>
      <dgm:t>
        <a:bodyPr/>
        <a:lstStyle/>
        <a:p>
          <a:endParaRPr lang="en-US"/>
        </a:p>
      </dgm:t>
    </dgm:pt>
    <dgm:pt modelId="{BAB1F2F8-DC95-4175-AB5A-349D52240ECA}">
      <dgm:prSet phldrT="[Text]"/>
      <dgm:spPr/>
      <dgm:t>
        <a:bodyPr/>
        <a:lstStyle/>
        <a:p>
          <a:r>
            <a:rPr lang="en-US" dirty="0"/>
            <a:t>flush</a:t>
          </a:r>
        </a:p>
      </dgm:t>
    </dgm:pt>
    <dgm:pt modelId="{CF699F23-B618-4E8F-891D-8E44711561A6}" type="parTrans" cxnId="{A1621025-9FC8-4344-8681-170B0AC09BFB}">
      <dgm:prSet/>
      <dgm:spPr/>
      <dgm:t>
        <a:bodyPr/>
        <a:lstStyle/>
        <a:p>
          <a:endParaRPr lang="en-US"/>
        </a:p>
      </dgm:t>
    </dgm:pt>
    <dgm:pt modelId="{6E47AB72-2BCC-4083-A2FC-9198F157EDEE}" type="sibTrans" cxnId="{A1621025-9FC8-4344-8681-170B0AC09BFB}">
      <dgm:prSet/>
      <dgm:spPr/>
      <dgm:t>
        <a:bodyPr/>
        <a:lstStyle/>
        <a:p>
          <a:endParaRPr lang="en-US"/>
        </a:p>
      </dgm:t>
    </dgm:pt>
    <dgm:pt modelId="{CE3A8F5D-9D72-48FA-BAC8-5203C22AB53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post-flush</a:t>
          </a:r>
        </a:p>
      </dgm:t>
    </dgm:pt>
    <dgm:pt modelId="{10256D33-EBC8-4B37-B863-3404F0CB91B8}" type="parTrans" cxnId="{4EE92F47-3739-43EA-A318-0ECAC50EC41D}">
      <dgm:prSet/>
      <dgm:spPr/>
      <dgm:t>
        <a:bodyPr/>
        <a:lstStyle/>
        <a:p>
          <a:endParaRPr lang="en-US"/>
        </a:p>
      </dgm:t>
    </dgm:pt>
    <dgm:pt modelId="{15213490-9D2E-4194-8503-A4D3561ADB3B}" type="sibTrans" cxnId="{4EE92F47-3739-43EA-A318-0ECAC50EC41D}">
      <dgm:prSet/>
      <dgm:spPr/>
      <dgm:t>
        <a:bodyPr/>
        <a:lstStyle/>
        <a:p>
          <a:endParaRPr lang="en-US"/>
        </a:p>
      </dgm:t>
    </dgm:pt>
    <dgm:pt modelId="{CCBE344A-8B5A-4FB6-BFC2-AE0B1979015F}" type="pres">
      <dgm:prSet presAssocID="{D1E6AEF0-54CF-4D31-B1EA-74EE977241EF}" presName="compositeShape" presStyleCnt="0">
        <dgm:presLayoutVars>
          <dgm:chMax val="7"/>
          <dgm:dir/>
          <dgm:resizeHandles val="exact"/>
        </dgm:presLayoutVars>
      </dgm:prSet>
      <dgm:spPr/>
    </dgm:pt>
    <dgm:pt modelId="{59E6C47D-9D87-4971-AF35-010ECE88A0B1}" type="pres">
      <dgm:prSet presAssocID="{D1E6AEF0-54CF-4D31-B1EA-74EE977241EF}" presName="wedge1" presStyleLbl="node1" presStyleIdx="0" presStyleCnt="3"/>
      <dgm:spPr/>
    </dgm:pt>
    <dgm:pt modelId="{8776B4A0-289E-462C-A9D2-A9958005A54D}" type="pres">
      <dgm:prSet presAssocID="{D1E6AEF0-54CF-4D31-B1EA-74EE977241EF}" presName="dummy1a" presStyleCnt="0"/>
      <dgm:spPr/>
    </dgm:pt>
    <dgm:pt modelId="{57DDB15B-BF69-4C24-8D84-B3387C3925C0}" type="pres">
      <dgm:prSet presAssocID="{D1E6AEF0-54CF-4D31-B1EA-74EE977241EF}" presName="dummy1b" presStyleCnt="0"/>
      <dgm:spPr/>
    </dgm:pt>
    <dgm:pt modelId="{F65DBDDD-047E-410D-95E3-35DFB47C9FE4}" type="pres">
      <dgm:prSet presAssocID="{D1E6AEF0-54CF-4D31-B1EA-74EE977241E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E1BD01A-CDA7-468F-B5E5-C0D4385A5506}" type="pres">
      <dgm:prSet presAssocID="{D1E6AEF0-54CF-4D31-B1EA-74EE977241EF}" presName="wedge2" presStyleLbl="node1" presStyleIdx="1" presStyleCnt="3"/>
      <dgm:spPr/>
    </dgm:pt>
    <dgm:pt modelId="{A6194869-AA5D-482A-9496-0E9C3CBB9742}" type="pres">
      <dgm:prSet presAssocID="{D1E6AEF0-54CF-4D31-B1EA-74EE977241EF}" presName="dummy2a" presStyleCnt="0"/>
      <dgm:spPr/>
    </dgm:pt>
    <dgm:pt modelId="{8AB4AAD3-773B-4117-A3FD-B4F8C71A0BE7}" type="pres">
      <dgm:prSet presAssocID="{D1E6AEF0-54CF-4D31-B1EA-74EE977241EF}" presName="dummy2b" presStyleCnt="0"/>
      <dgm:spPr/>
    </dgm:pt>
    <dgm:pt modelId="{F89D15EF-57CF-4663-8D6F-ABAE96A1A2D7}" type="pres">
      <dgm:prSet presAssocID="{D1E6AEF0-54CF-4D31-B1EA-74EE977241E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E836C16-5833-431F-8E4E-3F683C50B550}" type="pres">
      <dgm:prSet presAssocID="{D1E6AEF0-54CF-4D31-B1EA-74EE977241EF}" presName="wedge3" presStyleLbl="node1" presStyleIdx="2" presStyleCnt="3"/>
      <dgm:spPr/>
    </dgm:pt>
    <dgm:pt modelId="{A6BAD358-476B-4445-BD03-1805721E1484}" type="pres">
      <dgm:prSet presAssocID="{D1E6AEF0-54CF-4D31-B1EA-74EE977241EF}" presName="dummy3a" presStyleCnt="0"/>
      <dgm:spPr/>
    </dgm:pt>
    <dgm:pt modelId="{D6CE29FF-1DE0-4F82-AB86-63A3FFD3F562}" type="pres">
      <dgm:prSet presAssocID="{D1E6AEF0-54CF-4D31-B1EA-74EE977241EF}" presName="dummy3b" presStyleCnt="0"/>
      <dgm:spPr/>
    </dgm:pt>
    <dgm:pt modelId="{52521D05-CF23-46B2-996B-0C0B3A482BC7}" type="pres">
      <dgm:prSet presAssocID="{D1E6AEF0-54CF-4D31-B1EA-74EE977241E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42D5895-0BDA-462D-B6BC-071E5FCA251F}" type="pres">
      <dgm:prSet presAssocID="{002139D7-3365-4C9A-930B-847795CD97C9}" presName="arrowWedge1" presStyleLbl="fgSibTrans2D1" presStyleIdx="0" presStyleCnt="3"/>
      <dgm:spPr>
        <a:xfrm>
          <a:off x="1039586" y="40421"/>
          <a:ext cx="2935257" cy="293525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5B43D276-733A-417A-A2B6-B825ADADFCAA}" type="pres">
      <dgm:prSet presAssocID="{6E47AB72-2BCC-4083-A2FC-9198F157EDEE}" presName="arrowWedge2" presStyleLbl="fgSibTrans2D1" presStyleIdx="1" presStyleCnt="3"/>
      <dgm:spPr>
        <a:xfrm>
          <a:off x="985578" y="133538"/>
          <a:ext cx="2935257" cy="293525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26A2DA0D-A9F6-467B-B349-FD362AB684AF}" type="pres">
      <dgm:prSet presAssocID="{15213490-9D2E-4194-8503-A4D3561ADB3B}" presName="arrowWedge3" presStyleLbl="fgSibTrans2D1" presStyleIdx="2" presStyleCnt="3"/>
      <dgm:spPr>
        <a:xfrm>
          <a:off x="931570" y="40421"/>
          <a:ext cx="2935257" cy="293525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</dgm:ptLst>
  <dgm:cxnLst>
    <dgm:cxn modelId="{480EC202-44CF-4449-A4A4-3123E9AD1DC7}" srcId="{D1E6AEF0-54CF-4D31-B1EA-74EE977241EF}" destId="{C94C0A8B-BECC-4E95-B054-0BED9A80FEEB}" srcOrd="0" destOrd="0" parTransId="{F714A743-DED0-43EE-99B8-9464E29BD1B2}" sibTransId="{002139D7-3365-4C9A-930B-847795CD97C9}"/>
    <dgm:cxn modelId="{CAA91213-73B6-4CD9-8298-086D65BF29EA}" type="presOf" srcId="{CE3A8F5D-9D72-48FA-BAC8-5203C22AB534}" destId="{52521D05-CF23-46B2-996B-0C0B3A482BC7}" srcOrd="1" destOrd="0" presId="urn:microsoft.com/office/officeart/2005/8/layout/cycle8"/>
    <dgm:cxn modelId="{A1621025-9FC8-4344-8681-170B0AC09BFB}" srcId="{D1E6AEF0-54CF-4D31-B1EA-74EE977241EF}" destId="{BAB1F2F8-DC95-4175-AB5A-349D52240ECA}" srcOrd="1" destOrd="0" parTransId="{CF699F23-B618-4E8F-891D-8E44711561A6}" sibTransId="{6E47AB72-2BCC-4083-A2FC-9198F157EDEE}"/>
    <dgm:cxn modelId="{B266EC61-EAB1-4549-B4A9-BCA497E24517}" type="presOf" srcId="{BAB1F2F8-DC95-4175-AB5A-349D52240ECA}" destId="{F89D15EF-57CF-4663-8D6F-ABAE96A1A2D7}" srcOrd="1" destOrd="0" presId="urn:microsoft.com/office/officeart/2005/8/layout/cycle8"/>
    <dgm:cxn modelId="{4EE92F47-3739-43EA-A318-0ECAC50EC41D}" srcId="{D1E6AEF0-54CF-4D31-B1EA-74EE977241EF}" destId="{CE3A8F5D-9D72-48FA-BAC8-5203C22AB534}" srcOrd="2" destOrd="0" parTransId="{10256D33-EBC8-4B37-B863-3404F0CB91B8}" sibTransId="{15213490-9D2E-4194-8503-A4D3561ADB3B}"/>
    <dgm:cxn modelId="{FF0AED7F-71B6-420F-BD28-2784D1BF4FD0}" type="presOf" srcId="{D1E6AEF0-54CF-4D31-B1EA-74EE977241EF}" destId="{CCBE344A-8B5A-4FB6-BFC2-AE0B1979015F}" srcOrd="0" destOrd="0" presId="urn:microsoft.com/office/officeart/2005/8/layout/cycle8"/>
    <dgm:cxn modelId="{60D9F88E-F93F-4983-AD26-B97835F618D2}" type="presOf" srcId="{C94C0A8B-BECC-4E95-B054-0BED9A80FEEB}" destId="{F65DBDDD-047E-410D-95E3-35DFB47C9FE4}" srcOrd="1" destOrd="0" presId="urn:microsoft.com/office/officeart/2005/8/layout/cycle8"/>
    <dgm:cxn modelId="{99DCDB95-A0D8-4C5C-8833-33050414763E}" type="presOf" srcId="{CE3A8F5D-9D72-48FA-BAC8-5203C22AB534}" destId="{CE836C16-5833-431F-8E4E-3F683C50B550}" srcOrd="0" destOrd="0" presId="urn:microsoft.com/office/officeart/2005/8/layout/cycle8"/>
    <dgm:cxn modelId="{7BD303EE-C917-40D0-B35B-E599924099C2}" type="presOf" srcId="{C94C0A8B-BECC-4E95-B054-0BED9A80FEEB}" destId="{59E6C47D-9D87-4971-AF35-010ECE88A0B1}" srcOrd="0" destOrd="0" presId="urn:microsoft.com/office/officeart/2005/8/layout/cycle8"/>
    <dgm:cxn modelId="{FAAB6AFD-9CF6-4919-BE36-2CFABA4050BA}" type="presOf" srcId="{BAB1F2F8-DC95-4175-AB5A-349D52240ECA}" destId="{1E1BD01A-CDA7-468F-B5E5-C0D4385A5506}" srcOrd="0" destOrd="0" presId="urn:microsoft.com/office/officeart/2005/8/layout/cycle8"/>
    <dgm:cxn modelId="{E315022A-EBAB-41C6-B5C0-0B43E83C9CC7}" type="presParOf" srcId="{CCBE344A-8B5A-4FB6-BFC2-AE0B1979015F}" destId="{59E6C47D-9D87-4971-AF35-010ECE88A0B1}" srcOrd="0" destOrd="0" presId="urn:microsoft.com/office/officeart/2005/8/layout/cycle8"/>
    <dgm:cxn modelId="{37CBB1B2-F004-4940-B5B2-6BF5855752B5}" type="presParOf" srcId="{CCBE344A-8B5A-4FB6-BFC2-AE0B1979015F}" destId="{8776B4A0-289E-462C-A9D2-A9958005A54D}" srcOrd="1" destOrd="0" presId="urn:microsoft.com/office/officeart/2005/8/layout/cycle8"/>
    <dgm:cxn modelId="{3F232FD3-CEB3-47B3-88D0-AF6C1D3B8DAF}" type="presParOf" srcId="{CCBE344A-8B5A-4FB6-BFC2-AE0B1979015F}" destId="{57DDB15B-BF69-4C24-8D84-B3387C3925C0}" srcOrd="2" destOrd="0" presId="urn:microsoft.com/office/officeart/2005/8/layout/cycle8"/>
    <dgm:cxn modelId="{BEC136B1-FA47-47F2-975E-1D6E77D964B0}" type="presParOf" srcId="{CCBE344A-8B5A-4FB6-BFC2-AE0B1979015F}" destId="{F65DBDDD-047E-410D-95E3-35DFB47C9FE4}" srcOrd="3" destOrd="0" presId="urn:microsoft.com/office/officeart/2005/8/layout/cycle8"/>
    <dgm:cxn modelId="{59760125-28CF-4227-9365-53F781B23982}" type="presParOf" srcId="{CCBE344A-8B5A-4FB6-BFC2-AE0B1979015F}" destId="{1E1BD01A-CDA7-468F-B5E5-C0D4385A5506}" srcOrd="4" destOrd="0" presId="urn:microsoft.com/office/officeart/2005/8/layout/cycle8"/>
    <dgm:cxn modelId="{119F7638-4CA1-4D39-BB61-7D8CC6997C94}" type="presParOf" srcId="{CCBE344A-8B5A-4FB6-BFC2-AE0B1979015F}" destId="{A6194869-AA5D-482A-9496-0E9C3CBB9742}" srcOrd="5" destOrd="0" presId="urn:microsoft.com/office/officeart/2005/8/layout/cycle8"/>
    <dgm:cxn modelId="{E0935A4F-4834-4180-9321-146DE9E468E5}" type="presParOf" srcId="{CCBE344A-8B5A-4FB6-BFC2-AE0B1979015F}" destId="{8AB4AAD3-773B-4117-A3FD-B4F8C71A0BE7}" srcOrd="6" destOrd="0" presId="urn:microsoft.com/office/officeart/2005/8/layout/cycle8"/>
    <dgm:cxn modelId="{AD4734A3-6592-4B1A-B703-E902E72744F9}" type="presParOf" srcId="{CCBE344A-8B5A-4FB6-BFC2-AE0B1979015F}" destId="{F89D15EF-57CF-4663-8D6F-ABAE96A1A2D7}" srcOrd="7" destOrd="0" presId="urn:microsoft.com/office/officeart/2005/8/layout/cycle8"/>
    <dgm:cxn modelId="{E03D7A5F-C475-4995-B846-31A3FD201B85}" type="presParOf" srcId="{CCBE344A-8B5A-4FB6-BFC2-AE0B1979015F}" destId="{CE836C16-5833-431F-8E4E-3F683C50B550}" srcOrd="8" destOrd="0" presId="urn:microsoft.com/office/officeart/2005/8/layout/cycle8"/>
    <dgm:cxn modelId="{B0B3C567-033D-49EE-925F-7F58A209F07A}" type="presParOf" srcId="{CCBE344A-8B5A-4FB6-BFC2-AE0B1979015F}" destId="{A6BAD358-476B-4445-BD03-1805721E1484}" srcOrd="9" destOrd="0" presId="urn:microsoft.com/office/officeart/2005/8/layout/cycle8"/>
    <dgm:cxn modelId="{A9FF9F97-CBF4-4FAD-BE17-80D11C28CFAD}" type="presParOf" srcId="{CCBE344A-8B5A-4FB6-BFC2-AE0B1979015F}" destId="{D6CE29FF-1DE0-4F82-AB86-63A3FFD3F562}" srcOrd="10" destOrd="0" presId="urn:microsoft.com/office/officeart/2005/8/layout/cycle8"/>
    <dgm:cxn modelId="{25C9027B-9976-4785-B0EB-B4B42A8B0AB8}" type="presParOf" srcId="{CCBE344A-8B5A-4FB6-BFC2-AE0B1979015F}" destId="{52521D05-CF23-46B2-996B-0C0B3A482BC7}" srcOrd="11" destOrd="0" presId="urn:microsoft.com/office/officeart/2005/8/layout/cycle8"/>
    <dgm:cxn modelId="{BDCD6AA3-59BC-4212-99DB-79A31A7F8D60}" type="presParOf" srcId="{CCBE344A-8B5A-4FB6-BFC2-AE0B1979015F}" destId="{F42D5895-0BDA-462D-B6BC-071E5FCA251F}" srcOrd="12" destOrd="0" presId="urn:microsoft.com/office/officeart/2005/8/layout/cycle8"/>
    <dgm:cxn modelId="{FEC053C8-5B9E-46BD-8C94-C7DF44179908}" type="presParOf" srcId="{CCBE344A-8B5A-4FB6-BFC2-AE0B1979015F}" destId="{5B43D276-733A-417A-A2B6-B825ADADFCAA}" srcOrd="13" destOrd="0" presId="urn:microsoft.com/office/officeart/2005/8/layout/cycle8"/>
    <dgm:cxn modelId="{02D07D05-E979-4018-8FCD-4EAA10A131D3}" type="presParOf" srcId="{CCBE344A-8B5A-4FB6-BFC2-AE0B1979015F}" destId="{26A2DA0D-A9F6-467B-B349-FD362AB684AF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6C47D-9D87-4971-AF35-010ECE88A0B1}">
      <dsp:nvSpPr>
        <dsp:cNvPr id="0" name=""/>
        <dsp:cNvSpPr/>
      </dsp:nvSpPr>
      <dsp:spPr>
        <a:xfrm>
          <a:off x="1172642" y="189672"/>
          <a:ext cx="2611881" cy="2611881"/>
        </a:xfrm>
        <a:prstGeom prst="pie">
          <a:avLst>
            <a:gd name="adj1" fmla="val 16200000"/>
            <a:gd name="adj2" fmla="val 19285716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new region</a:t>
          </a:r>
        </a:p>
      </dsp:txBody>
      <dsp:txXfrm>
        <a:off x="2544812" y="432204"/>
        <a:ext cx="621876" cy="497501"/>
      </dsp:txXfrm>
    </dsp:sp>
    <dsp:sp modelId="{1E1BD01A-CDA7-468F-B5E5-C0D4385A5506}">
      <dsp:nvSpPr>
        <dsp:cNvPr id="0" name=""/>
        <dsp:cNvSpPr/>
      </dsp:nvSpPr>
      <dsp:spPr>
        <a:xfrm>
          <a:off x="1206223" y="231649"/>
          <a:ext cx="2611881" cy="2611881"/>
        </a:xfrm>
        <a:prstGeom prst="pie">
          <a:avLst>
            <a:gd name="adj1" fmla="val 19285716"/>
            <a:gd name="adj2" fmla="val 771428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drawing(s)</a:t>
          </a:r>
        </a:p>
      </dsp:txBody>
      <dsp:txXfrm>
        <a:off x="2980126" y="1178456"/>
        <a:ext cx="715158" cy="435313"/>
      </dsp:txXfrm>
    </dsp:sp>
    <dsp:sp modelId="{2E770B16-8E24-473B-B43E-97D820FB065A}">
      <dsp:nvSpPr>
        <dsp:cNvPr id="0" name=""/>
        <dsp:cNvSpPr/>
      </dsp:nvSpPr>
      <dsp:spPr>
        <a:xfrm>
          <a:off x="1194096" y="284508"/>
          <a:ext cx="2611881" cy="2611881"/>
        </a:xfrm>
        <a:prstGeom prst="pie">
          <a:avLst>
            <a:gd name="adj1" fmla="val 771428"/>
            <a:gd name="adj2" fmla="val 3857143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new region</a:t>
          </a:r>
        </a:p>
      </dsp:txBody>
      <dsp:txXfrm>
        <a:off x="2871297" y="1831426"/>
        <a:ext cx="621876" cy="481954"/>
      </dsp:txXfrm>
    </dsp:sp>
    <dsp:sp modelId="{DD0B8BB1-BA6C-4317-9E13-E89F12352870}">
      <dsp:nvSpPr>
        <dsp:cNvPr id="0" name=""/>
        <dsp:cNvSpPr/>
      </dsp:nvSpPr>
      <dsp:spPr>
        <a:xfrm>
          <a:off x="1145590" y="307828"/>
          <a:ext cx="2611881" cy="2611881"/>
        </a:xfrm>
        <a:prstGeom prst="pie">
          <a:avLst>
            <a:gd name="adj1" fmla="val 3857226"/>
            <a:gd name="adj2" fmla="val 6942858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drawing(s)</a:t>
          </a:r>
        </a:p>
      </dsp:txBody>
      <dsp:txXfrm>
        <a:off x="2148366" y="2360021"/>
        <a:ext cx="606329" cy="435313"/>
      </dsp:txXfrm>
    </dsp:sp>
    <dsp:sp modelId="{551BFF71-F265-49DF-875B-93FB4292A6F7}">
      <dsp:nvSpPr>
        <dsp:cNvPr id="0" name=""/>
        <dsp:cNvSpPr/>
      </dsp:nvSpPr>
      <dsp:spPr>
        <a:xfrm>
          <a:off x="1097084" y="284508"/>
          <a:ext cx="2611881" cy="2611881"/>
        </a:xfrm>
        <a:prstGeom prst="pie">
          <a:avLst>
            <a:gd name="adj1" fmla="val 6942858"/>
            <a:gd name="adj2" fmla="val 10028574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refresh</a:t>
          </a:r>
        </a:p>
      </dsp:txBody>
      <dsp:txXfrm>
        <a:off x="1409887" y="1831426"/>
        <a:ext cx="621876" cy="481954"/>
      </dsp:txXfrm>
    </dsp:sp>
    <dsp:sp modelId="{7381F452-4A02-46D9-8E04-0ADEC2B5FCE1}">
      <dsp:nvSpPr>
        <dsp:cNvPr id="0" name=""/>
        <dsp:cNvSpPr/>
      </dsp:nvSpPr>
      <dsp:spPr>
        <a:xfrm>
          <a:off x="1084957" y="231649"/>
          <a:ext cx="2611881" cy="2611881"/>
        </a:xfrm>
        <a:prstGeom prst="pie">
          <a:avLst>
            <a:gd name="adj1" fmla="val 10028574"/>
            <a:gd name="adj2" fmla="val 1311428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flush</a:t>
          </a:r>
          <a:endParaRPr lang="en-US" sz="1100" kern="1200" dirty="0"/>
        </a:p>
      </dsp:txBody>
      <dsp:txXfrm>
        <a:off x="1207778" y="1178456"/>
        <a:ext cx="715158" cy="435313"/>
      </dsp:txXfrm>
    </dsp:sp>
    <dsp:sp modelId="{6A931EA7-02F5-423E-833C-B639354B5CAF}">
      <dsp:nvSpPr>
        <dsp:cNvPr id="0" name=""/>
        <dsp:cNvSpPr/>
      </dsp:nvSpPr>
      <dsp:spPr>
        <a:xfrm>
          <a:off x="1118538" y="189672"/>
          <a:ext cx="2611881" cy="2611881"/>
        </a:xfrm>
        <a:prstGeom prst="pie">
          <a:avLst>
            <a:gd name="adj1" fmla="val 13114284"/>
            <a:gd name="adj2" fmla="val 162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post-flush</a:t>
          </a:r>
        </a:p>
      </dsp:txBody>
      <dsp:txXfrm>
        <a:off x="1736373" y="432204"/>
        <a:ext cx="621876" cy="497501"/>
      </dsp:txXfrm>
    </dsp:sp>
    <dsp:sp modelId="{A4E1E410-7D13-4FAD-B877-060506014F0B}">
      <dsp:nvSpPr>
        <dsp:cNvPr id="0" name=""/>
        <dsp:cNvSpPr/>
      </dsp:nvSpPr>
      <dsp:spPr>
        <a:xfrm>
          <a:off x="1010823" y="27984"/>
          <a:ext cx="2935257" cy="2935257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107EB-9EC2-4D0E-B613-A9A9AE1A087D}">
      <dsp:nvSpPr>
        <dsp:cNvPr id="0" name=""/>
        <dsp:cNvSpPr/>
      </dsp:nvSpPr>
      <dsp:spPr>
        <a:xfrm>
          <a:off x="1044616" y="70146"/>
          <a:ext cx="2935257" cy="2935257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36418-39F2-45E3-BF17-2C50622AB8EA}">
      <dsp:nvSpPr>
        <dsp:cNvPr id="0" name=""/>
        <dsp:cNvSpPr/>
      </dsp:nvSpPr>
      <dsp:spPr>
        <a:xfrm>
          <a:off x="1032446" y="122883"/>
          <a:ext cx="2935257" cy="2935257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FF496-3513-4CB7-9DD6-C9A0D265259F}">
      <dsp:nvSpPr>
        <dsp:cNvPr id="0" name=""/>
        <dsp:cNvSpPr/>
      </dsp:nvSpPr>
      <dsp:spPr>
        <a:xfrm>
          <a:off x="983902" y="146072"/>
          <a:ext cx="2935257" cy="2935257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49B01-F0A7-45C6-9606-CBB6FBC4A4FF}">
      <dsp:nvSpPr>
        <dsp:cNvPr id="0" name=""/>
        <dsp:cNvSpPr/>
      </dsp:nvSpPr>
      <dsp:spPr>
        <a:xfrm>
          <a:off x="935358" y="122883"/>
          <a:ext cx="2935257" cy="2935257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A2EAC-0D5B-430B-8C5E-C0F4F1345D07}">
      <dsp:nvSpPr>
        <dsp:cNvPr id="0" name=""/>
        <dsp:cNvSpPr/>
      </dsp:nvSpPr>
      <dsp:spPr>
        <a:xfrm>
          <a:off x="923188" y="70146"/>
          <a:ext cx="2935257" cy="2935257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33C5C-B81B-471F-86EB-8FE0EED025DB}">
      <dsp:nvSpPr>
        <dsp:cNvPr id="0" name=""/>
        <dsp:cNvSpPr/>
      </dsp:nvSpPr>
      <dsp:spPr>
        <a:xfrm>
          <a:off x="956981" y="27984"/>
          <a:ext cx="2935257" cy="2935257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6C47D-9D87-4971-AF35-010ECE88A0B1}">
      <dsp:nvSpPr>
        <dsp:cNvPr id="0" name=""/>
        <dsp:cNvSpPr/>
      </dsp:nvSpPr>
      <dsp:spPr>
        <a:xfrm>
          <a:off x="1201058" y="202109"/>
          <a:ext cx="2611881" cy="2611881"/>
        </a:xfrm>
        <a:prstGeom prst="pie">
          <a:avLst>
            <a:gd name="adj1" fmla="val 16200000"/>
            <a:gd name="adj2" fmla="val 180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drawing(s)</a:t>
          </a:r>
        </a:p>
      </dsp:txBody>
      <dsp:txXfrm>
        <a:off x="2577582" y="755580"/>
        <a:ext cx="932814" cy="777345"/>
      </dsp:txXfrm>
    </dsp:sp>
    <dsp:sp modelId="{1E1BD01A-CDA7-468F-B5E5-C0D4385A5506}">
      <dsp:nvSpPr>
        <dsp:cNvPr id="0" name=""/>
        <dsp:cNvSpPr/>
      </dsp:nvSpPr>
      <dsp:spPr>
        <a:xfrm>
          <a:off x="1147266" y="295391"/>
          <a:ext cx="2611881" cy="2611881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flush</a:t>
          </a:r>
        </a:p>
      </dsp:txBody>
      <dsp:txXfrm>
        <a:off x="1769142" y="1990005"/>
        <a:ext cx="1399222" cy="684064"/>
      </dsp:txXfrm>
    </dsp:sp>
    <dsp:sp modelId="{CE836C16-5833-431F-8E4E-3F683C50B550}">
      <dsp:nvSpPr>
        <dsp:cNvPr id="0" name=""/>
        <dsp:cNvSpPr/>
      </dsp:nvSpPr>
      <dsp:spPr>
        <a:xfrm>
          <a:off x="1093473" y="202109"/>
          <a:ext cx="2611881" cy="2611881"/>
        </a:xfrm>
        <a:prstGeom prst="pie">
          <a:avLst>
            <a:gd name="adj1" fmla="val 9000000"/>
            <a:gd name="adj2" fmla="val 162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post-flush</a:t>
          </a:r>
        </a:p>
      </dsp:txBody>
      <dsp:txXfrm>
        <a:off x="1396016" y="755580"/>
        <a:ext cx="932814" cy="777345"/>
      </dsp:txXfrm>
    </dsp:sp>
    <dsp:sp modelId="{F42D5895-0BDA-462D-B6BC-071E5FCA251F}">
      <dsp:nvSpPr>
        <dsp:cNvPr id="0" name=""/>
        <dsp:cNvSpPr/>
      </dsp:nvSpPr>
      <dsp:spPr>
        <a:xfrm>
          <a:off x="1039586" y="40421"/>
          <a:ext cx="2935257" cy="293525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3D276-733A-417A-A2B6-B825ADADFCAA}">
      <dsp:nvSpPr>
        <dsp:cNvPr id="0" name=""/>
        <dsp:cNvSpPr/>
      </dsp:nvSpPr>
      <dsp:spPr>
        <a:xfrm>
          <a:off x="985578" y="133538"/>
          <a:ext cx="2935257" cy="293525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2DA0D-A9F6-467B-B349-FD362AB684AF}">
      <dsp:nvSpPr>
        <dsp:cNvPr id="0" name=""/>
        <dsp:cNvSpPr/>
      </dsp:nvSpPr>
      <dsp:spPr>
        <a:xfrm>
          <a:off x="931570" y="40421"/>
          <a:ext cx="2935257" cy="293525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mercredi 7 février 2024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mercredi 7 février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85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37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01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72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42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5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07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7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2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53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15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2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15971"/>
            <a:ext cx="1681551" cy="484748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b="1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4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CONFIDENTIAL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  <p:sldLayoutId id="2147483810" r:id="rId24"/>
  </p:sldLayoutIdLst>
  <p:hf sldNum="0"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55">
            <a:extLst>
              <a:ext uri="{FF2B5EF4-FFF2-40B4-BE49-F238E27FC236}">
                <a16:creationId xmlns:a16="http://schemas.microsoft.com/office/drawing/2014/main" id="{BF51690B-518F-43A8-B237-F426D5347A08}"/>
              </a:ext>
            </a:extLst>
          </p:cNvPr>
          <p:cNvSpPr/>
          <p:nvPr/>
        </p:nvSpPr>
        <p:spPr>
          <a:xfrm>
            <a:off x="2080444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SOAR 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(smart linker)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Rounded Rectangle 55">
            <a:extLst>
              <a:ext uri="{FF2B5EF4-FFF2-40B4-BE49-F238E27FC236}">
                <a16:creationId xmlns:a16="http://schemas.microsoft.com/office/drawing/2014/main" id="{79702F0B-C621-4F10-9D4C-72161714DFB3}"/>
              </a:ext>
            </a:extLst>
          </p:cNvPr>
          <p:cNvSpPr/>
          <p:nvPr/>
        </p:nvSpPr>
        <p:spPr>
          <a:xfrm>
            <a:off x="2080444" y="4351893"/>
            <a:ext cx="4799244" cy="324000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Application executable file</a:t>
            </a:r>
          </a:p>
        </p:txBody>
      </p:sp>
      <p:sp>
        <p:nvSpPr>
          <p:cNvPr id="66" name="Rounded Rectangle 55">
            <a:extLst>
              <a:ext uri="{FF2B5EF4-FFF2-40B4-BE49-F238E27FC236}">
                <a16:creationId xmlns:a16="http://schemas.microsoft.com/office/drawing/2014/main" id="{D97EFE0B-A525-485A-8C7A-C2EA1F6F8DD7}"/>
              </a:ext>
            </a:extLst>
          </p:cNvPr>
          <p:cNvSpPr/>
          <p:nvPr/>
        </p:nvSpPr>
        <p:spPr>
          <a:xfrm>
            <a:off x="3875733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 Generator</a:t>
            </a:r>
          </a:p>
        </p:txBody>
      </p:sp>
      <p:sp>
        <p:nvSpPr>
          <p:cNvPr id="68" name="Rounded Rectangle 55">
            <a:extLst>
              <a:ext uri="{FF2B5EF4-FFF2-40B4-BE49-F238E27FC236}">
                <a16:creationId xmlns:a16="http://schemas.microsoft.com/office/drawing/2014/main" id="{535EC0E9-6063-438B-9807-129D60718E5C}"/>
              </a:ext>
            </a:extLst>
          </p:cNvPr>
          <p:cNvSpPr/>
          <p:nvPr/>
        </p:nvSpPr>
        <p:spPr>
          <a:xfrm>
            <a:off x="5717859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Image Generator</a:t>
            </a:r>
          </a:p>
        </p:txBody>
      </p:sp>
      <p:sp>
        <p:nvSpPr>
          <p:cNvPr id="69" name="Rounded Rectangle 55">
            <a:extLst>
              <a:ext uri="{FF2B5EF4-FFF2-40B4-BE49-F238E27FC236}">
                <a16:creationId xmlns:a16="http://schemas.microsoft.com/office/drawing/2014/main" id="{E4B6A9B2-ACE2-434D-B7F3-9374AFCA1F1B}"/>
              </a:ext>
            </a:extLst>
          </p:cNvPr>
          <p:cNvSpPr/>
          <p:nvPr/>
        </p:nvSpPr>
        <p:spPr>
          <a:xfrm>
            <a:off x="3839185" y="1197666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Designer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1F83E4F-568E-40A9-8DC9-A54C4D1A5237}"/>
              </a:ext>
            </a:extLst>
          </p:cNvPr>
          <p:cNvGrpSpPr/>
          <p:nvPr/>
        </p:nvGrpSpPr>
        <p:grpSpPr>
          <a:xfrm>
            <a:off x="4169284" y="2167154"/>
            <a:ext cx="639369" cy="712914"/>
            <a:chOff x="7626350" y="1845578"/>
            <a:chExt cx="639369" cy="712914"/>
          </a:xfrm>
          <a:solidFill>
            <a:srgbClr val="00AEC7"/>
          </a:solidFill>
        </p:grpSpPr>
        <p:sp>
          <p:nvSpPr>
            <p:cNvPr id="121" name="Rectangle: Folded Corner 120">
              <a:extLst>
                <a:ext uri="{FF2B5EF4-FFF2-40B4-BE49-F238E27FC236}">
                  <a16:creationId xmlns:a16="http://schemas.microsoft.com/office/drawing/2014/main" id="{8365F45F-62B3-4F6A-9AA9-0ABDCDA23EF9}"/>
                </a:ext>
              </a:extLst>
            </p:cNvPr>
            <p:cNvSpPr/>
            <p:nvPr/>
          </p:nvSpPr>
          <p:spPr>
            <a:xfrm>
              <a:off x="7776769" y="1933214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2" name="Rectangle: Folded Corner 121">
              <a:extLst>
                <a:ext uri="{FF2B5EF4-FFF2-40B4-BE49-F238E27FC236}">
                  <a16:creationId xmlns:a16="http://schemas.microsoft.com/office/drawing/2014/main" id="{C1639FB9-E6FD-4E4D-81C6-9096E1F07D20}"/>
                </a:ext>
              </a:extLst>
            </p:cNvPr>
            <p:cNvSpPr/>
            <p:nvPr/>
          </p:nvSpPr>
          <p:spPr>
            <a:xfrm>
              <a:off x="7708520" y="1889396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3" name="Rectangle: Folded Corner 122">
              <a:extLst>
                <a:ext uri="{FF2B5EF4-FFF2-40B4-BE49-F238E27FC236}">
                  <a16:creationId xmlns:a16="http://schemas.microsoft.com/office/drawing/2014/main" id="{CB9D8CE0-5A44-456D-85A9-84F7F9D84A66}"/>
                </a:ext>
              </a:extLst>
            </p:cNvPr>
            <p:cNvSpPr/>
            <p:nvPr/>
          </p:nvSpPr>
          <p:spPr>
            <a:xfrm>
              <a:off x="7626350" y="1845578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font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</a:t>
              </a:r>
              <a:r>
                <a:rPr lang="en-US" sz="800" dirty="0" err="1">
                  <a:solidFill>
                    <a:schemeClr val="bg1"/>
                  </a:solidFill>
                </a:rPr>
                <a:t>ejf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E739123-878A-4256-8A7D-E56916CB79CA}"/>
              </a:ext>
            </a:extLst>
          </p:cNvPr>
          <p:cNvGrpSpPr/>
          <p:nvPr/>
        </p:nvGrpSpPr>
        <p:grpSpPr>
          <a:xfrm>
            <a:off x="3350235" y="48913"/>
            <a:ext cx="2141193" cy="1104936"/>
            <a:chOff x="3350235" y="48913"/>
            <a:chExt cx="2141193" cy="110493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24DD163-41EC-4F65-BAF7-385C1FAA4D49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52" name="Rectangle: Folded Corner 51">
                <a:extLst>
                  <a:ext uri="{FF2B5EF4-FFF2-40B4-BE49-F238E27FC236}">
                    <a16:creationId xmlns:a16="http://schemas.microsoft.com/office/drawing/2014/main" id="{85DA8293-D9E4-40FF-90EB-034CD3A12DD7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73128720-8337-40C6-BAE1-166C06B9B4A4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5" name="Rectangle: Folded Corner 54">
                <a:extLst>
                  <a:ext uri="{FF2B5EF4-FFF2-40B4-BE49-F238E27FC236}">
                    <a16:creationId xmlns:a16="http://schemas.microsoft.com/office/drawing/2014/main" id="{200A0E63-8CC2-4834-9F36-82A3C32EC887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ejf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CF2D80A-12A7-47A6-9FAA-95AF0A3AB3A6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3" name="Rectangle: Folded Corner 112">
                <a:extLst>
                  <a:ext uri="{FF2B5EF4-FFF2-40B4-BE49-F238E27FC236}">
                    <a16:creationId xmlns:a16="http://schemas.microsoft.com/office/drawing/2014/main" id="{79CD8BF5-E385-42D0-9863-15102B721E31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4" name="Rectangle: Folded Corner 113">
                <a:extLst>
                  <a:ext uri="{FF2B5EF4-FFF2-40B4-BE49-F238E27FC236}">
                    <a16:creationId xmlns:a16="http://schemas.microsoft.com/office/drawing/2014/main" id="{1DAACB9F-AD46-4EB4-88B2-C469F857F77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5" name="Rectangle: Folded Corner 114">
                <a:extLst>
                  <a:ext uri="{FF2B5EF4-FFF2-40B4-BE49-F238E27FC236}">
                    <a16:creationId xmlns:a16="http://schemas.microsoft.com/office/drawing/2014/main" id="{37845523-D62B-4BC8-B901-4655FD20E63B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ttf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4990A39-C879-4F4F-8D95-732FB36E504A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7" name="Rectangle: Folded Corner 116">
                <a:extLst>
                  <a:ext uri="{FF2B5EF4-FFF2-40B4-BE49-F238E27FC236}">
                    <a16:creationId xmlns:a16="http://schemas.microsoft.com/office/drawing/2014/main" id="{543F5EED-B29C-46AF-92C4-50D6C4112D64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8" name="Rectangle: Folded Corner 117">
                <a:extLst>
                  <a:ext uri="{FF2B5EF4-FFF2-40B4-BE49-F238E27FC236}">
                    <a16:creationId xmlns:a16="http://schemas.microsoft.com/office/drawing/2014/main" id="{C2883FC7-CBE4-414F-AB26-32403C8C8B72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9" name="Rectangle: Folded Corner 118">
                <a:extLst>
                  <a:ext uri="{FF2B5EF4-FFF2-40B4-BE49-F238E27FC236}">
                    <a16:creationId xmlns:a16="http://schemas.microsoft.com/office/drawing/2014/main" id="{9F2827D9-8DA2-4D6D-BD75-596047A947B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25555F1-C883-46F0-A889-CE9C69B3ED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C98C9F8-A9AD-433A-8519-EE0F62AAF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52A8AB0-9E76-4CC6-BD86-F6F82AB96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51AD018-D24B-4C8B-9BBF-9F84E12A1C41}"/>
              </a:ext>
            </a:extLst>
          </p:cNvPr>
          <p:cNvCxnSpPr>
            <a:cxnSpLocks/>
          </p:cNvCxnSpPr>
          <p:nvPr/>
        </p:nvCxnSpPr>
        <p:spPr>
          <a:xfrm flipV="1">
            <a:off x="4427792" y="1781681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6EE8460-470B-4A8C-AC3A-34C61686F46F}"/>
              </a:ext>
            </a:extLst>
          </p:cNvPr>
          <p:cNvGrpSpPr/>
          <p:nvPr/>
        </p:nvGrpSpPr>
        <p:grpSpPr>
          <a:xfrm>
            <a:off x="1595365" y="2157482"/>
            <a:ext cx="2141193" cy="1104936"/>
            <a:chOff x="3350235" y="48913"/>
            <a:chExt cx="2141193" cy="1104936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5EE0B31-9DB7-4494-8188-81CB994D5119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4" name="Rectangle: Folded Corner 153">
                <a:extLst>
                  <a:ext uri="{FF2B5EF4-FFF2-40B4-BE49-F238E27FC236}">
                    <a16:creationId xmlns:a16="http://schemas.microsoft.com/office/drawing/2014/main" id="{7F1A2CA3-C30B-424C-8441-A38EBE10EB6C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5" name="Rectangle: Folded Corner 154">
                <a:extLst>
                  <a:ext uri="{FF2B5EF4-FFF2-40B4-BE49-F238E27FC236}">
                    <a16:creationId xmlns:a16="http://schemas.microsoft.com/office/drawing/2014/main" id="{94419127-E6C3-4536-8711-3F9C1A09ADF6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6" name="Rectangle: Folded Corner 155">
                <a:extLst>
                  <a:ext uri="{FF2B5EF4-FFF2-40B4-BE49-F238E27FC236}">
                    <a16:creationId xmlns:a16="http://schemas.microsoft.com/office/drawing/2014/main" id="{B47FA49C-8A71-4BDB-B37C-600B897EBAC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0" i="0" dirty="0">
                    <a:solidFill>
                      <a:schemeClr val="bg1"/>
                    </a:solidFill>
                    <a:effectLst/>
                  </a:rPr>
                  <a:t>Java class files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*.jar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62B8CD9-EB9B-41D1-8945-09FB6462C185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1" name="Rectangle: Folded Corner 150">
                <a:extLst>
                  <a:ext uri="{FF2B5EF4-FFF2-40B4-BE49-F238E27FC236}">
                    <a16:creationId xmlns:a16="http://schemas.microsoft.com/office/drawing/2014/main" id="{BA3B9BE1-9A77-4E2D-B66D-8EDAE3905BA9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2" name="Rectangle: Folded Corner 151">
                <a:extLst>
                  <a:ext uri="{FF2B5EF4-FFF2-40B4-BE49-F238E27FC236}">
                    <a16:creationId xmlns:a16="http://schemas.microsoft.com/office/drawing/2014/main" id="{B62C384D-9054-49AA-B614-968E4ACDBCF9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3" name="Rectangle: Folded Corner 152">
                <a:extLst>
                  <a:ext uri="{FF2B5EF4-FFF2-40B4-BE49-F238E27FC236}">
                    <a16:creationId xmlns:a16="http://schemas.microsoft.com/office/drawing/2014/main" id="{37DEBB69-536A-4195-9873-659A61D18D8B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0" i="0" dirty="0">
                    <a:solidFill>
                      <a:schemeClr val="bg1"/>
                    </a:solidFill>
                    <a:effectLst/>
                  </a:rPr>
                  <a:t>Java class file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96BD0E7-B5E8-4F70-A6A1-8DC83E2BD0B7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48" name="Rectangle: Folded Corner 147">
                <a:extLst>
                  <a:ext uri="{FF2B5EF4-FFF2-40B4-BE49-F238E27FC236}">
                    <a16:creationId xmlns:a16="http://schemas.microsoft.com/office/drawing/2014/main" id="{6D3FE3A5-6A0F-42B4-B9FE-07A972674F4E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49" name="Rectangle: Folded Corner 148">
                <a:extLst>
                  <a:ext uri="{FF2B5EF4-FFF2-40B4-BE49-F238E27FC236}">
                    <a16:creationId xmlns:a16="http://schemas.microsoft.com/office/drawing/2014/main" id="{CDBDF19F-9E37-4AE7-91AF-DAAC16A56FA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0" name="Rectangle: Folded Corner 149">
                <a:extLst>
                  <a:ext uri="{FF2B5EF4-FFF2-40B4-BE49-F238E27FC236}">
                    <a16:creationId xmlns:a16="http://schemas.microsoft.com/office/drawing/2014/main" id="{6AE22515-675F-4A39-91AD-DBFD4F08BFF2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resource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*.*</a:t>
                </a:r>
              </a:p>
            </p:txBody>
          </p:sp>
        </p:grp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68704F0-D473-4CCE-AEC6-8134BC4C4E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C8A8484-3C16-4BBE-8C0E-56657659D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9B09246-E667-499F-BCFE-E5D11FB43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64A6C2B-C97F-4A70-B764-165CA08E19E4}"/>
              </a:ext>
            </a:extLst>
          </p:cNvPr>
          <p:cNvGrpSpPr/>
          <p:nvPr/>
        </p:nvGrpSpPr>
        <p:grpSpPr>
          <a:xfrm>
            <a:off x="5241379" y="2169855"/>
            <a:ext cx="2141193" cy="1104936"/>
            <a:chOff x="3350235" y="48913"/>
            <a:chExt cx="2141193" cy="1104936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5C7EB208-17EB-493F-88F9-0FA2908851B3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70" name="Rectangle: Folded Corner 169">
                <a:extLst>
                  <a:ext uri="{FF2B5EF4-FFF2-40B4-BE49-F238E27FC236}">
                    <a16:creationId xmlns:a16="http://schemas.microsoft.com/office/drawing/2014/main" id="{78B2B0C3-727C-484F-B329-96833BEC211F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1" name="Rectangle: Folded Corner 170">
                <a:extLst>
                  <a:ext uri="{FF2B5EF4-FFF2-40B4-BE49-F238E27FC236}">
                    <a16:creationId xmlns:a16="http://schemas.microsoft.com/office/drawing/2014/main" id="{DA38771E-D4A7-4C65-810E-AD99C8521AA2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2" name="Rectangle: Folded Corner 171">
                <a:extLst>
                  <a:ext uri="{FF2B5EF4-FFF2-40B4-BE49-F238E27FC236}">
                    <a16:creationId xmlns:a16="http://schemas.microsoft.com/office/drawing/2014/main" id="{DCEA54B6-C644-4716-8FAB-CE04CEBF8532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*.jpg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D3C385E-CDB5-474B-A74E-5B1341C97B0F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7" name="Rectangle: Folded Corner 166">
                <a:extLst>
                  <a:ext uri="{FF2B5EF4-FFF2-40B4-BE49-F238E27FC236}">
                    <a16:creationId xmlns:a16="http://schemas.microsoft.com/office/drawing/2014/main" id="{8C855D45-DA5E-4212-BD93-CFA8F537A8A3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8" name="Rectangle: Folded Corner 167">
                <a:extLst>
                  <a:ext uri="{FF2B5EF4-FFF2-40B4-BE49-F238E27FC236}">
                    <a16:creationId xmlns:a16="http://schemas.microsoft.com/office/drawing/2014/main" id="{35CB4CAC-F713-4EE0-B907-8A157F41F543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9" name="Rectangle: Folded Corner 168">
                <a:extLst>
                  <a:ext uri="{FF2B5EF4-FFF2-40B4-BE49-F238E27FC236}">
                    <a16:creationId xmlns:a16="http://schemas.microsoft.com/office/drawing/2014/main" id="{607C3CD7-2B8D-49FE-90DB-5414CC2A2C7E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AC1461F1-CDFF-4521-B097-1D506F23769F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4" name="Rectangle: Folded Corner 163">
                <a:extLst>
                  <a:ext uri="{FF2B5EF4-FFF2-40B4-BE49-F238E27FC236}">
                    <a16:creationId xmlns:a16="http://schemas.microsoft.com/office/drawing/2014/main" id="{F5A37399-25E4-471C-B1EA-7282765EEBA4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5" name="Rectangle: Folded Corner 164">
                <a:extLst>
                  <a:ext uri="{FF2B5EF4-FFF2-40B4-BE49-F238E27FC236}">
                    <a16:creationId xmlns:a16="http://schemas.microsoft.com/office/drawing/2014/main" id="{F1A13395-C25A-4C50-8F4E-D666B8E70AE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6" name="Rectangle: Folded Corner 165">
                <a:extLst>
                  <a:ext uri="{FF2B5EF4-FFF2-40B4-BE49-F238E27FC236}">
                    <a16:creationId xmlns:a16="http://schemas.microsoft.com/office/drawing/2014/main" id="{05065887-F507-4F92-A130-CE967258C22A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*.bmp</a:t>
                </a:r>
              </a:p>
            </p:txBody>
          </p:sp>
        </p:grp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23995EA-700F-401D-8762-6831C76886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5EE24E0-C3CE-4F95-882E-639DC2BF4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6471EC0-F3B8-41BF-BAC2-690C4D84A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6E16DEB-C165-4DA3-8FBD-0BE261A044A4}"/>
              </a:ext>
            </a:extLst>
          </p:cNvPr>
          <p:cNvCxnSpPr>
            <a:cxnSpLocks/>
          </p:cNvCxnSpPr>
          <p:nvPr/>
        </p:nvCxnSpPr>
        <p:spPr>
          <a:xfrm flipV="1">
            <a:off x="4440746" y="2939075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77" name="Rounded Rectangle 55">
            <a:extLst>
              <a:ext uri="{FF2B5EF4-FFF2-40B4-BE49-F238E27FC236}">
                <a16:creationId xmlns:a16="http://schemas.microsoft.com/office/drawing/2014/main" id="{3005DCF3-173E-4DA7-833A-811707A2CF8E}"/>
              </a:ext>
            </a:extLst>
          </p:cNvPr>
          <p:cNvSpPr/>
          <p:nvPr/>
        </p:nvSpPr>
        <p:spPr>
          <a:xfrm>
            <a:off x="2063665" y="4787732"/>
            <a:ext cx="2343966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platform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(runtime)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9" name="Rounded Rectangle 55">
            <a:extLst>
              <a:ext uri="{FF2B5EF4-FFF2-40B4-BE49-F238E27FC236}">
                <a16:creationId xmlns:a16="http://schemas.microsoft.com/office/drawing/2014/main" id="{5AE7FEA3-4F0B-4160-9ECC-896DF16245EE}"/>
              </a:ext>
            </a:extLst>
          </p:cNvPr>
          <p:cNvSpPr/>
          <p:nvPr/>
        </p:nvSpPr>
        <p:spPr>
          <a:xfrm>
            <a:off x="4538125" y="4802589"/>
            <a:ext cx="2343965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UI engines (C modules)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Display / Input / LED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39EF2E2-E6A0-4F36-AA8E-35826C783119}"/>
              </a:ext>
            </a:extLst>
          </p:cNvPr>
          <p:cNvCxnSpPr>
            <a:cxnSpLocks/>
          </p:cNvCxnSpPr>
          <p:nvPr/>
        </p:nvCxnSpPr>
        <p:spPr>
          <a:xfrm flipV="1">
            <a:off x="2727400" y="3931963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163BABA-DEAB-4A68-AA41-4361DB3B4FF4}"/>
              </a:ext>
            </a:extLst>
          </p:cNvPr>
          <p:cNvCxnSpPr>
            <a:cxnSpLocks/>
          </p:cNvCxnSpPr>
          <p:nvPr/>
        </p:nvCxnSpPr>
        <p:spPr>
          <a:xfrm flipV="1">
            <a:off x="4472028" y="3943764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A5C3103-50C9-4053-AC88-D16CCF9E7E56}"/>
              </a:ext>
            </a:extLst>
          </p:cNvPr>
          <p:cNvCxnSpPr>
            <a:cxnSpLocks/>
          </p:cNvCxnSpPr>
          <p:nvPr/>
        </p:nvCxnSpPr>
        <p:spPr>
          <a:xfrm flipV="1">
            <a:off x="6287593" y="3949731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773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421176" y="2145535"/>
            <a:ext cx="5290435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4863" y="2145536"/>
            <a:ext cx="438471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3966071" y="2542830"/>
            <a:ext cx="5496491" cy="1787652"/>
          </a:xfrm>
          <a:prstGeom prst="arc">
            <a:avLst>
              <a:gd name="adj1" fmla="val 11979648"/>
              <a:gd name="adj2" fmla="val 956748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58937" y="292130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Frame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10693" y="2917898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12016-8035-FD67-2BBA-1979063563E8}"/>
              </a:ext>
            </a:extLst>
          </p:cNvPr>
          <p:cNvSpPr txBox="1"/>
          <p:nvPr/>
        </p:nvSpPr>
        <p:spPr>
          <a:xfrm>
            <a:off x="0" y="3288533"/>
            <a:ext cx="720832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E49BAF-41A5-1AF0-1587-F3A4FEC1AA83}"/>
              </a:ext>
            </a:extLst>
          </p:cNvPr>
          <p:cNvCxnSpPr/>
          <p:nvPr/>
        </p:nvCxnSpPr>
        <p:spPr>
          <a:xfrm>
            <a:off x="934696" y="3423593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AE8C18-2985-2E71-6B8F-5B68E0AA2ADA}"/>
              </a:ext>
            </a:extLst>
          </p:cNvPr>
          <p:cNvSpPr txBox="1"/>
          <p:nvPr/>
        </p:nvSpPr>
        <p:spPr>
          <a:xfrm>
            <a:off x="3081171" y="4156949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713EF1F-B989-0E94-CEDA-7F7765A98819}"/>
              </a:ext>
            </a:extLst>
          </p:cNvPr>
          <p:cNvCxnSpPr/>
          <p:nvPr/>
        </p:nvCxnSpPr>
        <p:spPr>
          <a:xfrm>
            <a:off x="3287262" y="4124798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10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FD928C-D5B4-824B-E3FB-1E51E633B505}"/>
              </a:ext>
            </a:extLst>
          </p:cNvPr>
          <p:cNvSpPr/>
          <p:nvPr/>
        </p:nvSpPr>
        <p:spPr>
          <a:xfrm>
            <a:off x="3780091" y="1263307"/>
            <a:ext cx="655295" cy="37747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B133CE-E700-7FB4-2434-0E1012CFB25D}"/>
              </a:ext>
            </a:extLst>
          </p:cNvPr>
          <p:cNvSpPr/>
          <p:nvPr/>
        </p:nvSpPr>
        <p:spPr>
          <a:xfrm>
            <a:off x="3780091" y="2298425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F803C-EC04-BEC9-D548-9DBC0B4A3C1F}"/>
              </a:ext>
            </a:extLst>
          </p:cNvPr>
          <p:cNvSpPr/>
          <p:nvPr/>
        </p:nvSpPr>
        <p:spPr>
          <a:xfrm>
            <a:off x="3780091" y="1780866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DBB72F-AFED-BA31-A7CC-45A573019638}"/>
              </a:ext>
            </a:extLst>
          </p:cNvPr>
          <p:cNvSpPr/>
          <p:nvPr/>
        </p:nvSpPr>
        <p:spPr>
          <a:xfrm>
            <a:off x="3780091" y="3311004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07769-FC4B-7FD3-2C8F-E2E559538CC7}"/>
              </a:ext>
            </a:extLst>
          </p:cNvPr>
          <p:cNvSpPr/>
          <p:nvPr/>
        </p:nvSpPr>
        <p:spPr>
          <a:xfrm>
            <a:off x="3780091" y="2815984"/>
            <a:ext cx="655295" cy="37747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36D77B-D67D-1CDC-2147-900942531AF6}"/>
              </a:ext>
            </a:extLst>
          </p:cNvPr>
          <p:cNvSpPr/>
          <p:nvPr/>
        </p:nvSpPr>
        <p:spPr>
          <a:xfrm>
            <a:off x="3815462" y="2351577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1C3B79-1253-ADFA-C2B8-81916C3E2CBC}"/>
              </a:ext>
            </a:extLst>
          </p:cNvPr>
          <p:cNvSpPr/>
          <p:nvPr/>
        </p:nvSpPr>
        <p:spPr>
          <a:xfrm>
            <a:off x="3815462" y="3333543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A3C6AC-5D35-6806-171A-244A1C8C3A22}"/>
              </a:ext>
            </a:extLst>
          </p:cNvPr>
          <p:cNvSpPr/>
          <p:nvPr/>
        </p:nvSpPr>
        <p:spPr>
          <a:xfrm>
            <a:off x="4126255" y="3422650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80CC9F-6CD7-FAFB-A312-F513ACB3CFEC}"/>
              </a:ext>
            </a:extLst>
          </p:cNvPr>
          <p:cNvSpPr/>
          <p:nvPr/>
        </p:nvSpPr>
        <p:spPr>
          <a:xfrm>
            <a:off x="4126255" y="2926549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945DA6-79B0-7C78-73DA-0A797199583A}"/>
              </a:ext>
            </a:extLst>
          </p:cNvPr>
          <p:cNvSpPr/>
          <p:nvPr/>
        </p:nvSpPr>
        <p:spPr>
          <a:xfrm>
            <a:off x="4732591" y="1264258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2CFC49-3707-9D15-811F-FFCE7C82819B}"/>
              </a:ext>
            </a:extLst>
          </p:cNvPr>
          <p:cNvSpPr/>
          <p:nvPr/>
        </p:nvSpPr>
        <p:spPr>
          <a:xfrm>
            <a:off x="4767962" y="1286797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2C3688-FA99-E5DF-8856-273243ACB7C6}"/>
              </a:ext>
            </a:extLst>
          </p:cNvPr>
          <p:cNvSpPr/>
          <p:nvPr/>
        </p:nvSpPr>
        <p:spPr>
          <a:xfrm>
            <a:off x="5078755" y="1375904"/>
            <a:ext cx="266700" cy="24054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E556A4-27AA-5F85-A6F5-92209753F8DE}"/>
              </a:ext>
            </a:extLst>
          </p:cNvPr>
          <p:cNvSpPr/>
          <p:nvPr/>
        </p:nvSpPr>
        <p:spPr>
          <a:xfrm>
            <a:off x="4732591" y="1773318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BB8C81-B095-C9F8-67F6-25A78AAE5137}"/>
              </a:ext>
            </a:extLst>
          </p:cNvPr>
          <p:cNvSpPr/>
          <p:nvPr/>
        </p:nvSpPr>
        <p:spPr>
          <a:xfrm>
            <a:off x="4767962" y="1795857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1CB013-B4E3-08BB-41E1-16FD88538DB4}"/>
              </a:ext>
            </a:extLst>
          </p:cNvPr>
          <p:cNvSpPr/>
          <p:nvPr/>
        </p:nvSpPr>
        <p:spPr>
          <a:xfrm>
            <a:off x="5078755" y="1884964"/>
            <a:ext cx="266700" cy="24054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E912D6-78AD-4515-649A-9C3FF6E5297D}"/>
              </a:ext>
            </a:extLst>
          </p:cNvPr>
          <p:cNvSpPr/>
          <p:nvPr/>
        </p:nvSpPr>
        <p:spPr>
          <a:xfrm>
            <a:off x="4732591" y="2321281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DF592C-E1A8-DAA3-7D3E-4BED04A71F7B}"/>
              </a:ext>
            </a:extLst>
          </p:cNvPr>
          <p:cNvSpPr/>
          <p:nvPr/>
        </p:nvSpPr>
        <p:spPr>
          <a:xfrm>
            <a:off x="4767962" y="2343820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4068A-DC0B-955A-1802-5005D602E084}"/>
              </a:ext>
            </a:extLst>
          </p:cNvPr>
          <p:cNvSpPr/>
          <p:nvPr/>
        </p:nvSpPr>
        <p:spPr>
          <a:xfrm>
            <a:off x="5078755" y="2432927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3C7D3-B89E-82F2-D0C9-A6847078B209}"/>
              </a:ext>
            </a:extLst>
          </p:cNvPr>
          <p:cNvSpPr/>
          <p:nvPr/>
        </p:nvSpPr>
        <p:spPr>
          <a:xfrm>
            <a:off x="4789178" y="2432927"/>
            <a:ext cx="266700" cy="24054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9F39A2-9CE9-73F5-F0BF-E3DFEB2AA2E2}"/>
              </a:ext>
            </a:extLst>
          </p:cNvPr>
          <p:cNvSpPr/>
          <p:nvPr/>
        </p:nvSpPr>
        <p:spPr>
          <a:xfrm>
            <a:off x="4728230" y="2815984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504A60-7EF9-25ED-1011-367E9AD24672}"/>
              </a:ext>
            </a:extLst>
          </p:cNvPr>
          <p:cNvSpPr/>
          <p:nvPr/>
        </p:nvSpPr>
        <p:spPr>
          <a:xfrm>
            <a:off x="4763601" y="2838523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A4FF00-FCF5-4DB5-2152-BA194D746683}"/>
              </a:ext>
            </a:extLst>
          </p:cNvPr>
          <p:cNvSpPr/>
          <p:nvPr/>
        </p:nvSpPr>
        <p:spPr>
          <a:xfrm>
            <a:off x="5074394" y="2927630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AFE4B5-778F-2960-8D99-78A2572BBEAB}"/>
              </a:ext>
            </a:extLst>
          </p:cNvPr>
          <p:cNvSpPr/>
          <p:nvPr/>
        </p:nvSpPr>
        <p:spPr>
          <a:xfrm>
            <a:off x="5074394" y="2926549"/>
            <a:ext cx="266699" cy="24054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76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9" grpId="0" animBg="1"/>
      <p:bldP spid="22" grpId="0" animBg="1"/>
      <p:bldP spid="5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13747A4C-6822-C52D-7A51-C9046BAACAC9}"/>
              </a:ext>
            </a:extLst>
          </p:cNvPr>
          <p:cNvSpPr/>
          <p:nvPr/>
        </p:nvSpPr>
        <p:spPr>
          <a:xfrm>
            <a:off x="429046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CE338B55-7525-A379-6E78-E6972FBD103B}"/>
              </a:ext>
            </a:extLst>
          </p:cNvPr>
          <p:cNvSpPr/>
          <p:nvPr/>
        </p:nvSpPr>
        <p:spPr>
          <a:xfrm>
            <a:off x="1243370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57B8BF6F-F60C-67F2-4FCB-E7EC9A1FA835}"/>
              </a:ext>
            </a:extLst>
          </p:cNvPr>
          <p:cNvSpPr/>
          <p:nvPr/>
        </p:nvSpPr>
        <p:spPr>
          <a:xfrm>
            <a:off x="2057694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92CBEAB9-9F85-DA64-1026-6593A7E5D15F}"/>
              </a:ext>
            </a:extLst>
          </p:cNvPr>
          <p:cNvSpPr/>
          <p:nvPr/>
        </p:nvSpPr>
        <p:spPr>
          <a:xfrm>
            <a:off x="3686342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D4A2D33B-56BE-A133-3316-61B1AE53310B}"/>
              </a:ext>
            </a:extLst>
          </p:cNvPr>
          <p:cNvSpPr/>
          <p:nvPr/>
        </p:nvSpPr>
        <p:spPr>
          <a:xfrm>
            <a:off x="2872018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B8E95594-8366-E988-02BB-828AB8464F23}"/>
              </a:ext>
            </a:extLst>
          </p:cNvPr>
          <p:cNvSpPr/>
          <p:nvPr/>
        </p:nvSpPr>
        <p:spPr>
          <a:xfrm>
            <a:off x="4500666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refresh</a:t>
            </a: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D4ABD92F-D92C-1754-C108-DFB67971E5A1}"/>
              </a:ext>
            </a:extLst>
          </p:cNvPr>
          <p:cNvSpPr/>
          <p:nvPr/>
        </p:nvSpPr>
        <p:spPr>
          <a:xfrm>
            <a:off x="5314990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6C19A976-D5F6-B1E4-7BB4-E38330ACF848}"/>
              </a:ext>
            </a:extLst>
          </p:cNvPr>
          <p:cNvSpPr/>
          <p:nvPr/>
        </p:nvSpPr>
        <p:spPr>
          <a:xfrm>
            <a:off x="6129314" y="2452018"/>
            <a:ext cx="889000" cy="222250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post-flush</a:t>
            </a: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043433C3-8DF6-E387-5490-09E0758D28BD}"/>
              </a:ext>
            </a:extLst>
          </p:cNvPr>
          <p:cNvSpPr/>
          <p:nvPr/>
        </p:nvSpPr>
        <p:spPr>
          <a:xfrm>
            <a:off x="6943638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B7A7CB5B-EE61-F351-66C8-D76FFB65C75E}"/>
              </a:ext>
            </a:extLst>
          </p:cNvPr>
          <p:cNvSpPr/>
          <p:nvPr/>
        </p:nvSpPr>
        <p:spPr>
          <a:xfrm>
            <a:off x="7757962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C31EF7DA-6DAC-98AE-E009-F98766B09323}"/>
              </a:ext>
            </a:extLst>
          </p:cNvPr>
          <p:cNvSpPr/>
          <p:nvPr/>
        </p:nvSpPr>
        <p:spPr>
          <a:xfrm>
            <a:off x="8572286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8425A9C4-40CF-EB97-43B0-12342C23C63A}"/>
              </a:ext>
            </a:extLst>
          </p:cNvPr>
          <p:cNvSpPr/>
          <p:nvPr/>
        </p:nvSpPr>
        <p:spPr>
          <a:xfrm>
            <a:off x="9386610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refresh</a:t>
            </a: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0BABF06A-C739-BBE2-B682-1480F98F5DC5}"/>
              </a:ext>
            </a:extLst>
          </p:cNvPr>
          <p:cNvSpPr/>
          <p:nvPr/>
        </p:nvSpPr>
        <p:spPr>
          <a:xfrm>
            <a:off x="10200934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38BBC269-9BE3-49B7-FD23-C3F1FB14DC82}"/>
              </a:ext>
            </a:extLst>
          </p:cNvPr>
          <p:cNvSpPr/>
          <p:nvPr/>
        </p:nvSpPr>
        <p:spPr>
          <a:xfrm>
            <a:off x="11015262" y="2452018"/>
            <a:ext cx="889000" cy="222250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post-flush</a:t>
            </a: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2E6870EC-1F25-E018-9E15-312E85585B1E}"/>
              </a:ext>
            </a:extLst>
          </p:cNvPr>
          <p:cNvSpPr/>
          <p:nvPr/>
        </p:nvSpPr>
        <p:spPr>
          <a:xfrm>
            <a:off x="1059148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5EF0703B-B8F3-E958-9984-61B789D64675}"/>
              </a:ext>
            </a:extLst>
          </p:cNvPr>
          <p:cNvSpPr/>
          <p:nvPr/>
        </p:nvSpPr>
        <p:spPr>
          <a:xfrm>
            <a:off x="1873472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F585F9E8-2702-60F8-4988-E5D5106FB8DA}"/>
              </a:ext>
            </a:extLst>
          </p:cNvPr>
          <p:cNvSpPr/>
          <p:nvPr/>
        </p:nvSpPr>
        <p:spPr>
          <a:xfrm>
            <a:off x="2656704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51" name="Arrow: Chevron 50">
            <a:extLst>
              <a:ext uri="{FF2B5EF4-FFF2-40B4-BE49-F238E27FC236}">
                <a16:creationId xmlns:a16="http://schemas.microsoft.com/office/drawing/2014/main" id="{E64C9325-C565-DE31-65E2-B0AEDB3037BF}"/>
              </a:ext>
            </a:extLst>
          </p:cNvPr>
          <p:cNvSpPr/>
          <p:nvPr/>
        </p:nvSpPr>
        <p:spPr>
          <a:xfrm>
            <a:off x="3464946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54" name="Arrow: Chevron 53">
            <a:extLst>
              <a:ext uri="{FF2B5EF4-FFF2-40B4-BE49-F238E27FC236}">
                <a16:creationId xmlns:a16="http://schemas.microsoft.com/office/drawing/2014/main" id="{59ED7AC7-7EBE-612E-E48B-126F723FC315}"/>
              </a:ext>
            </a:extLst>
          </p:cNvPr>
          <p:cNvSpPr/>
          <p:nvPr/>
        </p:nvSpPr>
        <p:spPr>
          <a:xfrm>
            <a:off x="4265108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55" name="Arrow: Chevron 54">
            <a:extLst>
              <a:ext uri="{FF2B5EF4-FFF2-40B4-BE49-F238E27FC236}">
                <a16:creationId xmlns:a16="http://schemas.microsoft.com/office/drawing/2014/main" id="{3921E91F-5ACB-BBDA-78B6-921E5813F03A}"/>
              </a:ext>
            </a:extLst>
          </p:cNvPr>
          <p:cNvSpPr/>
          <p:nvPr/>
        </p:nvSpPr>
        <p:spPr>
          <a:xfrm>
            <a:off x="5079432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3C6502BB-BFDB-AAE1-4B73-574C61705A59}"/>
              </a:ext>
            </a:extLst>
          </p:cNvPr>
          <p:cNvSpPr/>
          <p:nvPr/>
        </p:nvSpPr>
        <p:spPr>
          <a:xfrm>
            <a:off x="5878608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61" name="Arrow: Chevron 60">
            <a:extLst>
              <a:ext uri="{FF2B5EF4-FFF2-40B4-BE49-F238E27FC236}">
                <a16:creationId xmlns:a16="http://schemas.microsoft.com/office/drawing/2014/main" id="{9BBC2BEA-052A-794F-46BC-D2A3DD948A94}"/>
              </a:ext>
            </a:extLst>
          </p:cNvPr>
          <p:cNvSpPr/>
          <p:nvPr/>
        </p:nvSpPr>
        <p:spPr>
          <a:xfrm>
            <a:off x="1248594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62" name="Arrow: Chevron 61">
            <a:extLst>
              <a:ext uri="{FF2B5EF4-FFF2-40B4-BE49-F238E27FC236}">
                <a16:creationId xmlns:a16="http://schemas.microsoft.com/office/drawing/2014/main" id="{05DE068C-F876-C7E7-C6E4-461250E0A770}"/>
              </a:ext>
            </a:extLst>
          </p:cNvPr>
          <p:cNvSpPr/>
          <p:nvPr/>
        </p:nvSpPr>
        <p:spPr>
          <a:xfrm>
            <a:off x="2057694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63" name="Arrow: Chevron 62">
            <a:extLst>
              <a:ext uri="{FF2B5EF4-FFF2-40B4-BE49-F238E27FC236}">
                <a16:creationId xmlns:a16="http://schemas.microsoft.com/office/drawing/2014/main" id="{525C7568-7AAF-1361-BC13-FFFD43CFAEF7}"/>
              </a:ext>
            </a:extLst>
          </p:cNvPr>
          <p:cNvSpPr/>
          <p:nvPr/>
        </p:nvSpPr>
        <p:spPr>
          <a:xfrm>
            <a:off x="2872018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64" name="Arrow: Chevron 63">
            <a:extLst>
              <a:ext uri="{FF2B5EF4-FFF2-40B4-BE49-F238E27FC236}">
                <a16:creationId xmlns:a16="http://schemas.microsoft.com/office/drawing/2014/main" id="{BBF37DC6-172F-C930-49FB-70359BCCCB2E}"/>
              </a:ext>
            </a:extLst>
          </p:cNvPr>
          <p:cNvSpPr/>
          <p:nvPr/>
        </p:nvSpPr>
        <p:spPr>
          <a:xfrm>
            <a:off x="4500666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65" name="Arrow: Chevron 64">
            <a:extLst>
              <a:ext uri="{FF2B5EF4-FFF2-40B4-BE49-F238E27FC236}">
                <a16:creationId xmlns:a16="http://schemas.microsoft.com/office/drawing/2014/main" id="{9D764330-2383-71CE-B695-1C2784E88096}"/>
              </a:ext>
            </a:extLst>
          </p:cNvPr>
          <p:cNvSpPr/>
          <p:nvPr/>
        </p:nvSpPr>
        <p:spPr>
          <a:xfrm>
            <a:off x="3686342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CB536EFE-D2CD-19E2-CAAF-2DA7308519E7}"/>
              </a:ext>
            </a:extLst>
          </p:cNvPr>
          <p:cNvSpPr/>
          <p:nvPr/>
        </p:nvSpPr>
        <p:spPr>
          <a:xfrm>
            <a:off x="5314990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refresh</a:t>
            </a:r>
          </a:p>
        </p:txBody>
      </p:sp>
      <p:sp>
        <p:nvSpPr>
          <p:cNvPr id="67" name="Arrow: Chevron 66">
            <a:extLst>
              <a:ext uri="{FF2B5EF4-FFF2-40B4-BE49-F238E27FC236}">
                <a16:creationId xmlns:a16="http://schemas.microsoft.com/office/drawing/2014/main" id="{D5AE119C-10CD-D2D5-A061-9A8B8BB2B06F}"/>
              </a:ext>
            </a:extLst>
          </p:cNvPr>
          <p:cNvSpPr/>
          <p:nvPr/>
        </p:nvSpPr>
        <p:spPr>
          <a:xfrm>
            <a:off x="6129314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68" name="Arrow: Chevron 67">
            <a:extLst>
              <a:ext uri="{FF2B5EF4-FFF2-40B4-BE49-F238E27FC236}">
                <a16:creationId xmlns:a16="http://schemas.microsoft.com/office/drawing/2014/main" id="{FA310DB3-BD15-42C3-DE4E-96EA105B90CD}"/>
              </a:ext>
            </a:extLst>
          </p:cNvPr>
          <p:cNvSpPr/>
          <p:nvPr/>
        </p:nvSpPr>
        <p:spPr>
          <a:xfrm>
            <a:off x="6943638" y="3474789"/>
            <a:ext cx="889000" cy="222250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post-flush</a:t>
            </a:r>
          </a:p>
        </p:txBody>
      </p:sp>
      <p:sp>
        <p:nvSpPr>
          <p:cNvPr id="69" name="Arrow: Chevron 68">
            <a:extLst>
              <a:ext uri="{FF2B5EF4-FFF2-40B4-BE49-F238E27FC236}">
                <a16:creationId xmlns:a16="http://schemas.microsoft.com/office/drawing/2014/main" id="{2C63EE57-8496-1E85-8EEC-D2BCD18F86A7}"/>
              </a:ext>
            </a:extLst>
          </p:cNvPr>
          <p:cNvSpPr/>
          <p:nvPr/>
        </p:nvSpPr>
        <p:spPr>
          <a:xfrm>
            <a:off x="8800808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70" name="Arrow: Chevron 69">
            <a:extLst>
              <a:ext uri="{FF2B5EF4-FFF2-40B4-BE49-F238E27FC236}">
                <a16:creationId xmlns:a16="http://schemas.microsoft.com/office/drawing/2014/main" id="{F0E1154F-293E-E744-83C8-6C42A5121CF5}"/>
              </a:ext>
            </a:extLst>
          </p:cNvPr>
          <p:cNvSpPr/>
          <p:nvPr/>
        </p:nvSpPr>
        <p:spPr>
          <a:xfrm>
            <a:off x="9615131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71" name="Arrow: Chevron 70">
            <a:extLst>
              <a:ext uri="{FF2B5EF4-FFF2-40B4-BE49-F238E27FC236}">
                <a16:creationId xmlns:a16="http://schemas.microsoft.com/office/drawing/2014/main" id="{369C5683-FA0E-C39C-56B6-C45C15F2E4ED}"/>
              </a:ext>
            </a:extLst>
          </p:cNvPr>
          <p:cNvSpPr/>
          <p:nvPr/>
        </p:nvSpPr>
        <p:spPr>
          <a:xfrm>
            <a:off x="10429455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75" name="Arrow: Chevron 74">
            <a:extLst>
              <a:ext uri="{FF2B5EF4-FFF2-40B4-BE49-F238E27FC236}">
                <a16:creationId xmlns:a16="http://schemas.microsoft.com/office/drawing/2014/main" id="{D724E35F-AEEF-722C-336D-305D92E4DF4C}"/>
              </a:ext>
            </a:extLst>
          </p:cNvPr>
          <p:cNvSpPr/>
          <p:nvPr/>
        </p:nvSpPr>
        <p:spPr>
          <a:xfrm>
            <a:off x="7752738" y="3474789"/>
            <a:ext cx="1127969" cy="222250"/>
          </a:xfrm>
          <a:prstGeom prst="chevron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…</a:t>
            </a:r>
          </a:p>
        </p:txBody>
      </p:sp>
      <p:graphicFrame>
        <p:nvGraphicFramePr>
          <p:cNvPr id="80" name="Diagram 79">
            <a:extLst>
              <a:ext uri="{FF2B5EF4-FFF2-40B4-BE49-F238E27FC236}">
                <a16:creationId xmlns:a16="http://schemas.microsoft.com/office/drawing/2014/main" id="{3D90564C-2F41-57A4-6E35-7426C83736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0319243"/>
              </p:ext>
            </p:extLst>
          </p:nvPr>
        </p:nvGraphicFramePr>
        <p:xfrm>
          <a:off x="6139646" y="3790008"/>
          <a:ext cx="4906414" cy="310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4F2EB59-BFBD-00FD-C0AC-FBAB386E3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8093810"/>
              </p:ext>
            </p:extLst>
          </p:nvPr>
        </p:nvGraphicFramePr>
        <p:xfrm>
          <a:off x="1373858" y="3790008"/>
          <a:ext cx="4906414" cy="310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5699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6042CC01-9602-7E2E-7DE6-64C7D4E403CE}"/>
              </a:ext>
            </a:extLst>
          </p:cNvPr>
          <p:cNvSpPr/>
          <p:nvPr/>
        </p:nvSpPr>
        <p:spPr>
          <a:xfrm>
            <a:off x="7417494" y="4389898"/>
            <a:ext cx="1727409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Display can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change its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buffer address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44BEDCC-5975-8298-1735-4F05D3B246E8}"/>
              </a:ext>
            </a:extLst>
          </p:cNvPr>
          <p:cNvCxnSpPr>
            <a:cxnSpLocks/>
            <a:stCxn id="378" idx="3"/>
            <a:endCxn id="101" idx="0"/>
          </p:cNvCxnSpPr>
          <p:nvPr/>
        </p:nvCxnSpPr>
        <p:spPr>
          <a:xfrm rot="10800000" flipV="1">
            <a:off x="2962159" y="1421277"/>
            <a:ext cx="460128" cy="127945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0C8ED73-1DF2-00BE-28FF-1E7A78AF2938}"/>
              </a:ext>
            </a:extLst>
          </p:cNvPr>
          <p:cNvSpPr txBox="1"/>
          <p:nvPr/>
        </p:nvSpPr>
        <p:spPr>
          <a:xfrm>
            <a:off x="3125663" y="1146982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4361246-7642-982F-396A-73F65A53BA1B}"/>
              </a:ext>
            </a:extLst>
          </p:cNvPr>
          <p:cNvCxnSpPr>
            <a:cxnSpLocks/>
            <a:stCxn id="378" idx="7"/>
            <a:endCxn id="377" idx="1"/>
          </p:cNvCxnSpPr>
          <p:nvPr/>
        </p:nvCxnSpPr>
        <p:spPr>
          <a:xfrm>
            <a:off x="5150287" y="1421277"/>
            <a:ext cx="956026" cy="3171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AC02264-4EBE-0A96-9139-2AA9BB385783}"/>
              </a:ext>
            </a:extLst>
          </p:cNvPr>
          <p:cNvCxnSpPr>
            <a:cxnSpLocks/>
            <a:stCxn id="377" idx="3"/>
            <a:endCxn id="102" idx="0"/>
          </p:cNvCxnSpPr>
          <p:nvPr/>
        </p:nvCxnSpPr>
        <p:spPr>
          <a:xfrm rot="10800000" flipV="1">
            <a:off x="5058263" y="2098433"/>
            <a:ext cx="184051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CBC7428-63AA-ED97-BC95-E9ACEC4CAA35}"/>
              </a:ext>
            </a:extLst>
          </p:cNvPr>
          <p:cNvCxnSpPr>
            <a:cxnSpLocks/>
            <a:stCxn id="377" idx="7"/>
            <a:endCxn id="103" idx="0"/>
          </p:cNvCxnSpPr>
          <p:nvPr/>
        </p:nvCxnSpPr>
        <p:spPr>
          <a:xfrm>
            <a:off x="6970313" y="2098434"/>
            <a:ext cx="184052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F495089-CA0C-7101-CCD2-C400D45B18C7}"/>
              </a:ext>
            </a:extLst>
          </p:cNvPr>
          <p:cNvSpPr/>
          <p:nvPr/>
        </p:nvSpPr>
        <p:spPr>
          <a:xfrm>
            <a:off x="2098159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Partial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BFE73C68-3E24-7C23-701F-7F7A3400050F}"/>
              </a:ext>
            </a:extLst>
          </p:cNvPr>
          <p:cNvSpPr/>
          <p:nvPr/>
        </p:nvSpPr>
        <p:spPr>
          <a:xfrm>
            <a:off x="4194262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Single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9125C09-6557-9C6C-805E-0A7A6FC75287}"/>
              </a:ext>
            </a:extLst>
          </p:cNvPr>
          <p:cNvSpPr/>
          <p:nvPr/>
        </p:nvSpPr>
        <p:spPr>
          <a:xfrm>
            <a:off x="6290365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Copy &amp; Swap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0F580C9-06B4-F693-6C0E-9C6CDAE81AFF}"/>
              </a:ext>
            </a:extLst>
          </p:cNvPr>
          <p:cNvSpPr/>
          <p:nvPr/>
        </p:nvSpPr>
        <p:spPr>
          <a:xfrm>
            <a:off x="2056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Direct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9B5E044-7426-B85F-1C86-B25E8C9365C3}"/>
              </a:ext>
            </a:extLst>
          </p:cNvPr>
          <p:cNvSpPr/>
          <p:nvPr/>
        </p:nvSpPr>
        <p:spPr>
          <a:xfrm>
            <a:off x="8386468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Double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5B53320-503C-B1A1-E3B0-5DC470A28734}"/>
              </a:ext>
            </a:extLst>
          </p:cNvPr>
          <p:cNvSpPr/>
          <p:nvPr/>
        </p:nvSpPr>
        <p:spPr>
          <a:xfrm>
            <a:off x="10482569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Triple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EF7CD84B-9679-1347-52F5-AAABE6C3070D}"/>
              </a:ext>
            </a:extLst>
          </p:cNvPr>
          <p:cNvCxnSpPr>
            <a:cxnSpLocks/>
            <a:stCxn id="346" idx="3"/>
            <a:endCxn id="378" idx="1"/>
          </p:cNvCxnSpPr>
          <p:nvPr/>
        </p:nvCxnSpPr>
        <p:spPr>
          <a:xfrm>
            <a:off x="548956" y="557001"/>
            <a:ext cx="3737331" cy="50427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9A4D8CF6-54D9-5C5D-810C-742709D5855D}"/>
              </a:ext>
            </a:extLst>
          </p:cNvPr>
          <p:cNvCxnSpPr>
            <a:cxnSpLocks/>
            <a:stCxn id="347" idx="3"/>
            <a:endCxn id="374" idx="5"/>
          </p:cNvCxnSpPr>
          <p:nvPr/>
        </p:nvCxnSpPr>
        <p:spPr>
          <a:xfrm flipV="1">
            <a:off x="548956" y="5737349"/>
            <a:ext cx="3362141" cy="66067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FFD1759D-4DC1-0CC9-59EA-1959F5F6B2D3}"/>
              </a:ext>
            </a:extLst>
          </p:cNvPr>
          <p:cNvCxnSpPr>
            <a:cxnSpLocks/>
            <a:stCxn id="374" idx="3"/>
            <a:endCxn id="373" idx="5"/>
          </p:cNvCxnSpPr>
          <p:nvPr/>
        </p:nvCxnSpPr>
        <p:spPr>
          <a:xfrm rot="10800000">
            <a:off x="1914109" y="4383037"/>
            <a:ext cx="1132989" cy="9943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A63C6871-684C-F4BE-4773-2A6D6B1DB92A}"/>
              </a:ext>
            </a:extLst>
          </p:cNvPr>
          <p:cNvCxnSpPr>
            <a:cxnSpLocks/>
            <a:stCxn id="374" idx="7"/>
            <a:endCxn id="30" idx="5"/>
          </p:cNvCxnSpPr>
          <p:nvPr/>
        </p:nvCxnSpPr>
        <p:spPr>
          <a:xfrm flipV="1">
            <a:off x="4775097" y="5109898"/>
            <a:ext cx="3506102" cy="26745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92B61D9E-6404-5493-B360-5DD9CA29115B}"/>
              </a:ext>
            </a:extLst>
          </p:cNvPr>
          <p:cNvCxnSpPr>
            <a:cxnSpLocks/>
            <a:stCxn id="376" idx="3"/>
            <a:endCxn id="102" idx="2"/>
          </p:cNvCxnSpPr>
          <p:nvPr/>
        </p:nvCxnSpPr>
        <p:spPr>
          <a:xfrm rot="10800000">
            <a:off x="5058262" y="3420736"/>
            <a:ext cx="184052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DB6FBEB8-54F6-C526-DF28-C8791B9E85B9}"/>
              </a:ext>
            </a:extLst>
          </p:cNvPr>
          <p:cNvCxnSpPr>
            <a:cxnSpLocks/>
            <a:stCxn id="376" idx="7"/>
            <a:endCxn id="103" idx="2"/>
          </p:cNvCxnSpPr>
          <p:nvPr/>
        </p:nvCxnSpPr>
        <p:spPr>
          <a:xfrm flipV="1">
            <a:off x="6970314" y="3420735"/>
            <a:ext cx="184051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FA8080F9-05EE-D57C-67F8-B1277B56FF2D}"/>
              </a:ext>
            </a:extLst>
          </p:cNvPr>
          <p:cNvCxnSpPr>
            <a:cxnSpLocks/>
            <a:stCxn id="375" idx="3"/>
            <a:endCxn id="105" idx="2"/>
          </p:cNvCxnSpPr>
          <p:nvPr/>
        </p:nvCxnSpPr>
        <p:spPr>
          <a:xfrm rot="10800000">
            <a:off x="9250468" y="3420736"/>
            <a:ext cx="184052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6E25B20F-2B95-4747-375B-721EF9815348}"/>
              </a:ext>
            </a:extLst>
          </p:cNvPr>
          <p:cNvCxnSpPr>
            <a:cxnSpLocks/>
            <a:stCxn id="375" idx="7"/>
            <a:endCxn id="106" idx="2"/>
          </p:cNvCxnSpPr>
          <p:nvPr/>
        </p:nvCxnSpPr>
        <p:spPr>
          <a:xfrm flipV="1">
            <a:off x="11162520" y="3420735"/>
            <a:ext cx="184049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F154F4F8-78CF-7C48-2447-FECAD47E357A}"/>
              </a:ext>
            </a:extLst>
          </p:cNvPr>
          <p:cNvCxnSpPr>
            <a:cxnSpLocks/>
            <a:stCxn id="30" idx="3"/>
            <a:endCxn id="376" idx="5"/>
          </p:cNvCxnSpPr>
          <p:nvPr/>
        </p:nvCxnSpPr>
        <p:spPr>
          <a:xfrm rot="10800000">
            <a:off x="6106314" y="4383036"/>
            <a:ext cx="1311180" cy="3668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E660088F-ABC7-825F-6509-AD2E8CBB8A0B}"/>
              </a:ext>
            </a:extLst>
          </p:cNvPr>
          <p:cNvCxnSpPr>
            <a:cxnSpLocks/>
            <a:stCxn id="30" idx="7"/>
            <a:endCxn id="375" idx="5"/>
          </p:cNvCxnSpPr>
          <p:nvPr/>
        </p:nvCxnSpPr>
        <p:spPr>
          <a:xfrm flipV="1">
            <a:off x="9144903" y="4383036"/>
            <a:ext cx="1153617" cy="3668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766C904F-AB37-1FCE-ADD5-1E16C37C1B32}"/>
              </a:ext>
            </a:extLst>
          </p:cNvPr>
          <p:cNvCxnSpPr>
            <a:cxnSpLocks/>
            <a:stCxn id="373" idx="7"/>
            <a:endCxn id="101" idx="2"/>
          </p:cNvCxnSpPr>
          <p:nvPr/>
        </p:nvCxnSpPr>
        <p:spPr>
          <a:xfrm flipV="1">
            <a:off x="2778108" y="3420735"/>
            <a:ext cx="184051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74CF5528-47F2-0814-0764-4390C85C48AC}"/>
              </a:ext>
            </a:extLst>
          </p:cNvPr>
          <p:cNvCxnSpPr>
            <a:cxnSpLocks/>
            <a:stCxn id="373" idx="3"/>
            <a:endCxn id="104" idx="2"/>
          </p:cNvCxnSpPr>
          <p:nvPr/>
        </p:nvCxnSpPr>
        <p:spPr>
          <a:xfrm rot="10800000">
            <a:off x="866056" y="3420736"/>
            <a:ext cx="184052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1576D262-DE94-17FD-37C3-B880D0B65D74}"/>
              </a:ext>
            </a:extLst>
          </p:cNvPr>
          <p:cNvSpPr/>
          <p:nvPr/>
        </p:nvSpPr>
        <p:spPr>
          <a:xfrm>
            <a:off x="-1179044" y="197001"/>
            <a:ext cx="1728000" cy="720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Connection Serial</a:t>
            </a:r>
          </a:p>
        </p:txBody>
      </p:sp>
      <p:sp>
        <p:nvSpPr>
          <p:cNvPr id="347" name="Rectangle: Rounded Corners 346">
            <a:extLst>
              <a:ext uri="{FF2B5EF4-FFF2-40B4-BE49-F238E27FC236}">
                <a16:creationId xmlns:a16="http://schemas.microsoft.com/office/drawing/2014/main" id="{6B6DA69B-ED96-CB13-EF97-6ED6A3688616}"/>
              </a:ext>
            </a:extLst>
          </p:cNvPr>
          <p:cNvSpPr/>
          <p:nvPr/>
        </p:nvSpPr>
        <p:spPr>
          <a:xfrm>
            <a:off x="-1179044" y="6038024"/>
            <a:ext cx="1728000" cy="720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Connection Parallel</a:t>
            </a:r>
          </a:p>
        </p:txBody>
      </p:sp>
      <p:sp>
        <p:nvSpPr>
          <p:cNvPr id="373" name="Arrow: Left-Right 372">
            <a:extLst>
              <a:ext uri="{FF2B5EF4-FFF2-40B4-BE49-F238E27FC236}">
                <a16:creationId xmlns:a16="http://schemas.microsoft.com/office/drawing/2014/main" id="{00224DA0-4EF9-00D5-8694-0D346E18628F}"/>
              </a:ext>
            </a:extLst>
          </p:cNvPr>
          <p:cNvSpPr/>
          <p:nvPr/>
        </p:nvSpPr>
        <p:spPr>
          <a:xfrm>
            <a:off x="1050108" y="3663036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a partial buffer</a:t>
            </a:r>
          </a:p>
        </p:txBody>
      </p:sp>
      <p:sp>
        <p:nvSpPr>
          <p:cNvPr id="374" name="Arrow: Left-Right 373">
            <a:extLst>
              <a:ext uri="{FF2B5EF4-FFF2-40B4-BE49-F238E27FC236}">
                <a16:creationId xmlns:a16="http://schemas.microsoft.com/office/drawing/2014/main" id="{573BC02A-2FEA-F33B-6F75-AA8E83E44F14}"/>
              </a:ext>
            </a:extLst>
          </p:cNvPr>
          <p:cNvSpPr/>
          <p:nvPr/>
        </p:nvSpPr>
        <p:spPr>
          <a:xfrm>
            <a:off x="3047097" y="5017349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375" name="Arrow: Left-Right 374">
            <a:extLst>
              <a:ext uri="{FF2B5EF4-FFF2-40B4-BE49-F238E27FC236}">
                <a16:creationId xmlns:a16="http://schemas.microsoft.com/office/drawing/2014/main" id="{BE6FDAB0-7141-6003-6911-CD8FDC89DA83}"/>
              </a:ext>
            </a:extLst>
          </p:cNvPr>
          <p:cNvSpPr/>
          <p:nvPr/>
        </p:nvSpPr>
        <p:spPr>
          <a:xfrm>
            <a:off x="9434520" y="3663036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sp>
        <p:nvSpPr>
          <p:cNvPr id="376" name="Arrow: Left-Right 375">
            <a:extLst>
              <a:ext uri="{FF2B5EF4-FFF2-40B4-BE49-F238E27FC236}">
                <a16:creationId xmlns:a16="http://schemas.microsoft.com/office/drawing/2014/main" id="{229A7E58-09C1-03AC-3F1E-2E105858CBCD}"/>
              </a:ext>
            </a:extLst>
          </p:cNvPr>
          <p:cNvSpPr/>
          <p:nvPr/>
        </p:nvSpPr>
        <p:spPr>
          <a:xfrm>
            <a:off x="5242314" y="3663036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sp>
        <p:nvSpPr>
          <p:cNvPr id="377" name="Arrow: Left-Right 376">
            <a:extLst>
              <a:ext uri="{FF2B5EF4-FFF2-40B4-BE49-F238E27FC236}">
                <a16:creationId xmlns:a16="http://schemas.microsoft.com/office/drawing/2014/main" id="{BCB48974-9E19-05BD-8E4E-380059242433}"/>
              </a:ext>
            </a:extLst>
          </p:cNvPr>
          <p:cNvSpPr/>
          <p:nvPr/>
        </p:nvSpPr>
        <p:spPr>
          <a:xfrm>
            <a:off x="5242313" y="1738434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378" name="Arrow: Left-Right 377">
            <a:extLst>
              <a:ext uri="{FF2B5EF4-FFF2-40B4-BE49-F238E27FC236}">
                <a16:creationId xmlns:a16="http://schemas.microsoft.com/office/drawing/2014/main" id="{4AAB4CEE-D87E-C6FD-D094-9038DC7569E7}"/>
              </a:ext>
            </a:extLst>
          </p:cNvPr>
          <p:cNvSpPr/>
          <p:nvPr/>
        </p:nvSpPr>
        <p:spPr>
          <a:xfrm>
            <a:off x="3422287" y="1061277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1 buffer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43F63FCF-F1B2-8F4B-A4E0-7CF0D9007EFC}"/>
              </a:ext>
            </a:extLst>
          </p:cNvPr>
          <p:cNvSpPr txBox="1"/>
          <p:nvPr/>
        </p:nvSpPr>
        <p:spPr>
          <a:xfrm>
            <a:off x="5027488" y="1885172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091F1015-56A2-93A3-DEAD-A24DEDF01C71}"/>
              </a:ext>
            </a:extLst>
          </p:cNvPr>
          <p:cNvSpPr txBox="1"/>
          <p:nvPr/>
        </p:nvSpPr>
        <p:spPr>
          <a:xfrm>
            <a:off x="784835" y="4022023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48C8433C-8216-043D-73E0-05CEB84AA441}"/>
              </a:ext>
            </a:extLst>
          </p:cNvPr>
          <p:cNvSpPr txBox="1"/>
          <p:nvPr/>
        </p:nvSpPr>
        <p:spPr>
          <a:xfrm>
            <a:off x="5037349" y="4003598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D68146F2-D51B-7791-7109-E77F380A0A80}"/>
              </a:ext>
            </a:extLst>
          </p:cNvPr>
          <p:cNvSpPr txBox="1"/>
          <p:nvPr/>
        </p:nvSpPr>
        <p:spPr>
          <a:xfrm>
            <a:off x="7161615" y="4749898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09FFC3F5-D2CA-6653-E82B-2EE93DDC6795}"/>
              </a:ext>
            </a:extLst>
          </p:cNvPr>
          <p:cNvSpPr txBox="1"/>
          <p:nvPr/>
        </p:nvSpPr>
        <p:spPr>
          <a:xfrm>
            <a:off x="9235811" y="4013756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580DC9F1-77A8-2A2B-CB29-361202138909}"/>
              </a:ext>
            </a:extLst>
          </p:cNvPr>
          <p:cNvSpPr txBox="1"/>
          <p:nvPr/>
        </p:nvSpPr>
        <p:spPr>
          <a:xfrm>
            <a:off x="5185661" y="1137589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6130480-EB3A-662B-CFB5-3B1E4BF7BAC5}"/>
              </a:ext>
            </a:extLst>
          </p:cNvPr>
          <p:cNvSpPr txBox="1"/>
          <p:nvPr/>
        </p:nvSpPr>
        <p:spPr>
          <a:xfrm>
            <a:off x="7028760" y="1874571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4A7B9183-5C3B-7C72-041B-7DA40F6B031F}"/>
              </a:ext>
            </a:extLst>
          </p:cNvPr>
          <p:cNvSpPr txBox="1"/>
          <p:nvPr/>
        </p:nvSpPr>
        <p:spPr>
          <a:xfrm>
            <a:off x="2802451" y="4029651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05186061-03F2-16E4-0402-23A66E806597}"/>
              </a:ext>
            </a:extLst>
          </p:cNvPr>
          <p:cNvSpPr txBox="1"/>
          <p:nvPr/>
        </p:nvSpPr>
        <p:spPr>
          <a:xfrm>
            <a:off x="6955656" y="4039875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329C2101-7140-D3E4-3C0E-EB776986D1A7}"/>
              </a:ext>
            </a:extLst>
          </p:cNvPr>
          <p:cNvSpPr txBox="1"/>
          <p:nvPr/>
        </p:nvSpPr>
        <p:spPr>
          <a:xfrm>
            <a:off x="9144903" y="4747332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9B65A6ED-F90E-A3F8-EE59-959115A336BC}"/>
              </a:ext>
            </a:extLst>
          </p:cNvPr>
          <p:cNvSpPr txBox="1"/>
          <p:nvPr/>
        </p:nvSpPr>
        <p:spPr>
          <a:xfrm>
            <a:off x="11198257" y="4022023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5A75253E-E205-9AD2-833F-768D6B6004D4}"/>
              </a:ext>
            </a:extLst>
          </p:cNvPr>
          <p:cNvSpPr txBox="1"/>
          <p:nvPr/>
        </p:nvSpPr>
        <p:spPr>
          <a:xfrm>
            <a:off x="4820736" y="5377349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8781F7C8-70DA-2FE2-13CC-8A98AFB81AF9}"/>
              </a:ext>
            </a:extLst>
          </p:cNvPr>
          <p:cNvSpPr txBox="1"/>
          <p:nvPr/>
        </p:nvSpPr>
        <p:spPr>
          <a:xfrm>
            <a:off x="2820576" y="5383964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05211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44BEDCC-5975-8298-1735-4F05D3B246E8}"/>
              </a:ext>
            </a:extLst>
          </p:cNvPr>
          <p:cNvCxnSpPr>
            <a:cxnSpLocks/>
            <a:stCxn id="226" idx="0"/>
            <a:endCxn id="101" idx="1"/>
          </p:cNvCxnSpPr>
          <p:nvPr/>
        </p:nvCxnSpPr>
        <p:spPr>
          <a:xfrm rot="5400000" flipH="1" flipV="1">
            <a:off x="3440968" y="475980"/>
            <a:ext cx="375354" cy="29417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0C8ED73-1DF2-00BE-28FF-1E7A78AF2938}"/>
              </a:ext>
            </a:extLst>
          </p:cNvPr>
          <p:cNvSpPr txBox="1"/>
          <p:nvPr/>
        </p:nvSpPr>
        <p:spPr>
          <a:xfrm>
            <a:off x="-2744195" y="-4929353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4361246-7642-982F-396A-73F65A53BA1B}"/>
              </a:ext>
            </a:extLst>
          </p:cNvPr>
          <p:cNvCxnSpPr>
            <a:cxnSpLocks/>
            <a:stCxn id="226" idx="4"/>
            <a:endCxn id="232" idx="2"/>
          </p:cNvCxnSpPr>
          <p:nvPr/>
        </p:nvCxnSpPr>
        <p:spPr>
          <a:xfrm rot="16200000" flipH="1">
            <a:off x="2309685" y="2774617"/>
            <a:ext cx="551848" cy="8556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AC02264-4EBE-0A96-9139-2AA9BB385783}"/>
              </a:ext>
            </a:extLst>
          </p:cNvPr>
          <p:cNvCxnSpPr>
            <a:cxnSpLocks/>
            <a:stCxn id="232" idx="4"/>
            <a:endCxn id="103" idx="1"/>
          </p:cNvCxnSpPr>
          <p:nvPr/>
        </p:nvCxnSpPr>
        <p:spPr>
          <a:xfrm rot="16200000" flipH="1">
            <a:off x="4376236" y="3303579"/>
            <a:ext cx="152484" cy="12940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CBC7428-63AA-ED97-BC95-E9ACEC4CAA35}"/>
              </a:ext>
            </a:extLst>
          </p:cNvPr>
          <p:cNvCxnSpPr>
            <a:cxnSpLocks/>
            <a:stCxn id="232" idx="0"/>
            <a:endCxn id="102" idx="1"/>
          </p:cNvCxnSpPr>
          <p:nvPr/>
        </p:nvCxnSpPr>
        <p:spPr>
          <a:xfrm rot="5400000" flipH="1" flipV="1">
            <a:off x="4357799" y="2340659"/>
            <a:ext cx="189359" cy="12940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F495089-CA0C-7101-CCD2-C400D45B18C7}"/>
              </a:ext>
            </a:extLst>
          </p:cNvPr>
          <p:cNvSpPr/>
          <p:nvPr/>
        </p:nvSpPr>
        <p:spPr>
          <a:xfrm>
            <a:off x="5099515" y="1363172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Partial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BFE73C68-3E24-7C23-701F-7F7A3400050F}"/>
              </a:ext>
            </a:extLst>
          </p:cNvPr>
          <p:cNvSpPr/>
          <p:nvPr/>
        </p:nvSpPr>
        <p:spPr>
          <a:xfrm>
            <a:off x="5099515" y="2497015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Single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9125C09-6557-9C6C-805E-0A7A6FC75287}"/>
              </a:ext>
            </a:extLst>
          </p:cNvPr>
          <p:cNvSpPr/>
          <p:nvPr/>
        </p:nvSpPr>
        <p:spPr>
          <a:xfrm>
            <a:off x="5099515" y="3630858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Copy &amp; Swap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0F580C9-06B4-F693-6C0E-9C6CDAE81AFF}"/>
              </a:ext>
            </a:extLst>
          </p:cNvPr>
          <p:cNvSpPr/>
          <p:nvPr/>
        </p:nvSpPr>
        <p:spPr>
          <a:xfrm>
            <a:off x="5099515" y="229329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Direct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9B5E044-7426-B85F-1C86-B25E8C9365C3}"/>
              </a:ext>
            </a:extLst>
          </p:cNvPr>
          <p:cNvSpPr/>
          <p:nvPr/>
        </p:nvSpPr>
        <p:spPr>
          <a:xfrm>
            <a:off x="5099515" y="4764701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Double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5B53320-503C-B1A1-E3B0-5DC470A28734}"/>
              </a:ext>
            </a:extLst>
          </p:cNvPr>
          <p:cNvSpPr/>
          <p:nvPr/>
        </p:nvSpPr>
        <p:spPr>
          <a:xfrm>
            <a:off x="5099515" y="5898542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Triple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EF7CD84B-9679-1347-52F5-AAABE6C3070D}"/>
              </a:ext>
            </a:extLst>
          </p:cNvPr>
          <p:cNvCxnSpPr>
            <a:cxnSpLocks/>
            <a:stCxn id="346" idx="2"/>
            <a:endCxn id="226" idx="2"/>
          </p:cNvCxnSpPr>
          <p:nvPr/>
        </p:nvCxnSpPr>
        <p:spPr>
          <a:xfrm rot="16200000" flipH="1">
            <a:off x="-138146" y="1026604"/>
            <a:ext cx="2530526" cy="47731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9A4D8CF6-54D9-5C5D-810C-742709D5855D}"/>
              </a:ext>
            </a:extLst>
          </p:cNvPr>
          <p:cNvCxnSpPr>
            <a:cxnSpLocks/>
            <a:stCxn id="347" idx="2"/>
            <a:endCxn id="97" idx="6"/>
          </p:cNvCxnSpPr>
          <p:nvPr/>
        </p:nvCxnSpPr>
        <p:spPr>
          <a:xfrm rot="5400000">
            <a:off x="10251001" y="1188168"/>
            <a:ext cx="2911455" cy="53511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FFD1759D-4DC1-0CC9-59EA-1959F5F6B2D3}"/>
              </a:ext>
            </a:extLst>
          </p:cNvPr>
          <p:cNvCxnSpPr>
            <a:cxnSpLocks/>
            <a:stCxn id="97" idx="0"/>
            <a:endCxn id="107" idx="6"/>
          </p:cNvCxnSpPr>
          <p:nvPr/>
        </p:nvCxnSpPr>
        <p:spPr>
          <a:xfrm rot="16200000" flipV="1">
            <a:off x="8950543" y="818826"/>
            <a:ext cx="1307182" cy="20860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A63C6871-684C-F4BE-4773-2A6D6B1DB92A}"/>
              </a:ext>
            </a:extLst>
          </p:cNvPr>
          <p:cNvCxnSpPr>
            <a:cxnSpLocks/>
            <a:stCxn id="97" idx="4"/>
            <a:endCxn id="225" idx="6"/>
          </p:cNvCxnSpPr>
          <p:nvPr/>
        </p:nvCxnSpPr>
        <p:spPr>
          <a:xfrm rot="5400000">
            <a:off x="9741124" y="3633432"/>
            <a:ext cx="1232024" cy="58006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92B61D9E-6404-5493-B360-5DD9CA29115B}"/>
              </a:ext>
            </a:extLst>
          </p:cNvPr>
          <p:cNvCxnSpPr>
            <a:cxnSpLocks/>
            <a:stCxn id="323" idx="4"/>
            <a:endCxn id="106" idx="3"/>
          </p:cNvCxnSpPr>
          <p:nvPr/>
        </p:nvCxnSpPr>
        <p:spPr>
          <a:xfrm rot="5400000">
            <a:off x="7153069" y="5653924"/>
            <a:ext cx="171064" cy="111017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DB6FBEB8-54F6-C526-DF28-C8791B9E85B9}"/>
              </a:ext>
            </a:extLst>
          </p:cNvPr>
          <p:cNvCxnSpPr>
            <a:cxnSpLocks/>
            <a:stCxn id="322" idx="4"/>
            <a:endCxn id="103" idx="3"/>
          </p:cNvCxnSpPr>
          <p:nvPr/>
        </p:nvCxnSpPr>
        <p:spPr>
          <a:xfrm rot="5400000">
            <a:off x="7150065" y="3407825"/>
            <a:ext cx="152483" cy="1085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FA8080F9-05EE-D57C-67F8-B1277B56FF2D}"/>
              </a:ext>
            </a:extLst>
          </p:cNvPr>
          <p:cNvCxnSpPr>
            <a:cxnSpLocks/>
            <a:stCxn id="322" idx="0"/>
            <a:endCxn id="102" idx="3"/>
          </p:cNvCxnSpPr>
          <p:nvPr/>
        </p:nvCxnSpPr>
        <p:spPr>
          <a:xfrm rot="16200000" flipV="1">
            <a:off x="7131626" y="2444904"/>
            <a:ext cx="189360" cy="1085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6E25B20F-2B95-4747-375B-721EF9815348}"/>
              </a:ext>
            </a:extLst>
          </p:cNvPr>
          <p:cNvCxnSpPr>
            <a:cxnSpLocks/>
            <a:stCxn id="323" idx="0"/>
            <a:endCxn id="105" idx="3"/>
          </p:cNvCxnSpPr>
          <p:nvPr/>
        </p:nvCxnSpPr>
        <p:spPr>
          <a:xfrm rot="16200000" flipV="1">
            <a:off x="7153213" y="4691004"/>
            <a:ext cx="170777" cy="111017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F154F4F8-78CF-7C48-2447-FECAD47E357A}"/>
              </a:ext>
            </a:extLst>
          </p:cNvPr>
          <p:cNvCxnSpPr>
            <a:cxnSpLocks/>
            <a:stCxn id="225" idx="0"/>
            <a:endCxn id="322" idx="6"/>
          </p:cNvCxnSpPr>
          <p:nvPr/>
        </p:nvCxnSpPr>
        <p:spPr>
          <a:xfrm rot="16200000" flipV="1">
            <a:off x="8585549" y="3453924"/>
            <a:ext cx="665103" cy="71400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E660088F-ABC7-825F-6509-AD2E8CBB8A0B}"/>
              </a:ext>
            </a:extLst>
          </p:cNvPr>
          <p:cNvCxnSpPr>
            <a:cxnSpLocks/>
            <a:stCxn id="225" idx="4"/>
            <a:endCxn id="323" idx="6"/>
          </p:cNvCxnSpPr>
          <p:nvPr/>
        </p:nvCxnSpPr>
        <p:spPr>
          <a:xfrm rot="5400000">
            <a:off x="8534395" y="4986771"/>
            <a:ext cx="792000" cy="68941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766C904F-AB37-1FCE-ADD5-1E16C37C1B32}"/>
              </a:ext>
            </a:extLst>
          </p:cNvPr>
          <p:cNvCxnSpPr>
            <a:cxnSpLocks/>
            <a:stCxn id="107" idx="4"/>
            <a:endCxn id="101" idx="3"/>
          </p:cNvCxnSpPr>
          <p:nvPr/>
        </p:nvCxnSpPr>
        <p:spPr>
          <a:xfrm rot="5400000">
            <a:off x="7148856" y="1138931"/>
            <a:ext cx="154900" cy="1085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74CF5528-47F2-0814-0764-4390C85C48AC}"/>
              </a:ext>
            </a:extLst>
          </p:cNvPr>
          <p:cNvCxnSpPr>
            <a:cxnSpLocks/>
            <a:stCxn id="107" idx="0"/>
            <a:endCxn id="104" idx="3"/>
          </p:cNvCxnSpPr>
          <p:nvPr/>
        </p:nvCxnSpPr>
        <p:spPr>
          <a:xfrm rot="16200000" flipV="1">
            <a:off x="7132835" y="176010"/>
            <a:ext cx="186943" cy="1085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1576D262-DE94-17FD-37C3-B880D0B65D74}"/>
              </a:ext>
            </a:extLst>
          </p:cNvPr>
          <p:cNvSpPr/>
          <p:nvPr/>
        </p:nvSpPr>
        <p:spPr>
          <a:xfrm>
            <a:off x="96458" y="-792000"/>
            <a:ext cx="1584000" cy="792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Connection Serial</a:t>
            </a:r>
          </a:p>
        </p:txBody>
      </p:sp>
      <p:sp>
        <p:nvSpPr>
          <p:cNvPr id="347" name="Rectangle: Rounded Corners 346">
            <a:extLst>
              <a:ext uri="{FF2B5EF4-FFF2-40B4-BE49-F238E27FC236}">
                <a16:creationId xmlns:a16="http://schemas.microsoft.com/office/drawing/2014/main" id="{6B6DA69B-ED96-CB13-EF97-6ED6A3688616}"/>
              </a:ext>
            </a:extLst>
          </p:cNvPr>
          <p:cNvSpPr/>
          <p:nvPr/>
        </p:nvSpPr>
        <p:spPr>
          <a:xfrm>
            <a:off x="11182286" y="-792001"/>
            <a:ext cx="1584000" cy="792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Connection Parallel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580DC9F1-77A8-2A2B-CB29-361202138909}"/>
              </a:ext>
            </a:extLst>
          </p:cNvPr>
          <p:cNvSpPr txBox="1"/>
          <p:nvPr/>
        </p:nvSpPr>
        <p:spPr>
          <a:xfrm>
            <a:off x="-684197" y="-4938746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6130480-EB3A-662B-CFB5-3B1E4BF7BAC5}"/>
              </a:ext>
            </a:extLst>
          </p:cNvPr>
          <p:cNvSpPr txBox="1"/>
          <p:nvPr/>
        </p:nvSpPr>
        <p:spPr>
          <a:xfrm>
            <a:off x="1158902" y="-4201764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C3F5DB7-C232-F940-F30C-16CBFFD1B838}"/>
              </a:ext>
            </a:extLst>
          </p:cNvPr>
          <p:cNvGrpSpPr/>
          <p:nvPr/>
        </p:nvGrpSpPr>
        <p:grpSpPr>
          <a:xfrm>
            <a:off x="1824723" y="1877555"/>
            <a:ext cx="296624" cy="1326520"/>
            <a:chOff x="1824723" y="1877555"/>
            <a:chExt cx="296624" cy="1326520"/>
          </a:xfrm>
        </p:grpSpPr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091F1015-56A2-93A3-DEAD-A24DEDF01C71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9B65A6ED-F90E-A3F8-EE59-959115A336BC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sp>
        <p:nvSpPr>
          <p:cNvPr id="225" name="Arrow: Up-Down 224">
            <a:extLst>
              <a:ext uri="{FF2B5EF4-FFF2-40B4-BE49-F238E27FC236}">
                <a16:creationId xmlns:a16="http://schemas.microsoft.com/office/drawing/2014/main" id="{B772B153-ABEA-B7B0-4319-5264B7DC20B1}"/>
              </a:ext>
            </a:extLst>
          </p:cNvPr>
          <p:cNvSpPr/>
          <p:nvPr/>
        </p:nvSpPr>
        <p:spPr>
          <a:xfrm>
            <a:off x="8483102" y="4143478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Display can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change its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buffer address</a:t>
            </a:r>
          </a:p>
        </p:txBody>
      </p:sp>
      <p:sp>
        <p:nvSpPr>
          <p:cNvPr id="226" name="Arrow: Up-Down 225">
            <a:extLst>
              <a:ext uri="{FF2B5EF4-FFF2-40B4-BE49-F238E27FC236}">
                <a16:creationId xmlns:a16="http://schemas.microsoft.com/office/drawing/2014/main" id="{5A1656AD-61E8-D9C9-0DBC-F8212BCBC9D4}"/>
              </a:ext>
            </a:extLst>
          </p:cNvPr>
          <p:cNvSpPr/>
          <p:nvPr/>
        </p:nvSpPr>
        <p:spPr>
          <a:xfrm>
            <a:off x="1365776" y="2134526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1 buffer</a:t>
            </a:r>
          </a:p>
        </p:txBody>
      </p:sp>
      <p:sp>
        <p:nvSpPr>
          <p:cNvPr id="232" name="Arrow: Up-Down 231">
            <a:extLst>
              <a:ext uri="{FF2B5EF4-FFF2-40B4-BE49-F238E27FC236}">
                <a16:creationId xmlns:a16="http://schemas.microsoft.com/office/drawing/2014/main" id="{168DDE6D-D1E6-7B55-2A23-CD0113E76329}"/>
              </a:ext>
            </a:extLst>
          </p:cNvPr>
          <p:cNvSpPr/>
          <p:nvPr/>
        </p:nvSpPr>
        <p:spPr>
          <a:xfrm>
            <a:off x="3013442" y="3082374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97" name="Arrow: Up-Down 96">
            <a:extLst>
              <a:ext uri="{FF2B5EF4-FFF2-40B4-BE49-F238E27FC236}">
                <a16:creationId xmlns:a16="http://schemas.microsoft.com/office/drawing/2014/main" id="{8D2C1050-137B-56A5-44CA-E1CB1913D870}"/>
              </a:ext>
            </a:extLst>
          </p:cNvPr>
          <p:cNvSpPr/>
          <p:nvPr/>
        </p:nvSpPr>
        <p:spPr>
          <a:xfrm>
            <a:off x="9855170" y="2515454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107" name="Arrow: Up-Down 106">
            <a:extLst>
              <a:ext uri="{FF2B5EF4-FFF2-40B4-BE49-F238E27FC236}">
                <a16:creationId xmlns:a16="http://schemas.microsoft.com/office/drawing/2014/main" id="{33485C48-6BDF-71E6-52D9-A5147A9DC8A0}"/>
              </a:ext>
            </a:extLst>
          </p:cNvPr>
          <p:cNvSpPr/>
          <p:nvPr/>
        </p:nvSpPr>
        <p:spPr>
          <a:xfrm>
            <a:off x="6977097" y="812272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a partial buffer</a:t>
            </a:r>
          </a:p>
        </p:txBody>
      </p:sp>
      <p:sp>
        <p:nvSpPr>
          <p:cNvPr id="322" name="Arrow: Up-Down 321">
            <a:extLst>
              <a:ext uri="{FF2B5EF4-FFF2-40B4-BE49-F238E27FC236}">
                <a16:creationId xmlns:a16="http://schemas.microsoft.com/office/drawing/2014/main" id="{5C41A624-85D7-4922-DD37-CE72A9D25DFF}"/>
              </a:ext>
            </a:extLst>
          </p:cNvPr>
          <p:cNvSpPr/>
          <p:nvPr/>
        </p:nvSpPr>
        <p:spPr>
          <a:xfrm>
            <a:off x="6977097" y="3082375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sp>
        <p:nvSpPr>
          <p:cNvPr id="323" name="Arrow: Up-Down 322">
            <a:extLst>
              <a:ext uri="{FF2B5EF4-FFF2-40B4-BE49-F238E27FC236}">
                <a16:creationId xmlns:a16="http://schemas.microsoft.com/office/drawing/2014/main" id="{77C5C231-E8F9-FB58-DA67-5D14631E459B}"/>
              </a:ext>
            </a:extLst>
          </p:cNvPr>
          <p:cNvSpPr/>
          <p:nvPr/>
        </p:nvSpPr>
        <p:spPr>
          <a:xfrm>
            <a:off x="7001687" y="5331478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9180BA8-373A-919D-DF27-05D8ACC62D49}"/>
              </a:ext>
            </a:extLst>
          </p:cNvPr>
          <p:cNvGrpSpPr/>
          <p:nvPr/>
        </p:nvGrpSpPr>
        <p:grpSpPr>
          <a:xfrm>
            <a:off x="3462403" y="2816958"/>
            <a:ext cx="296624" cy="1326520"/>
            <a:chOff x="1824723" y="1877555"/>
            <a:chExt cx="296624" cy="1326520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EC5D9AA-52C5-BFBC-192C-2E1532977C38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F67D99B5-6DB6-9D57-121A-292A9B0CAAD1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6C8B0C3-6643-98AC-D803-9815777DA331}"/>
              </a:ext>
            </a:extLst>
          </p:cNvPr>
          <p:cNvGrpSpPr/>
          <p:nvPr/>
        </p:nvGrpSpPr>
        <p:grpSpPr>
          <a:xfrm>
            <a:off x="7793687" y="535342"/>
            <a:ext cx="296624" cy="1326520"/>
            <a:chOff x="1824723" y="1877555"/>
            <a:chExt cx="296624" cy="1326520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AC5B446-DE1D-1024-10AC-70594CEF8B0D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A7AB6BB7-CC2B-EC00-5781-1F06AA793859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4ADC96B-47A6-C006-F657-4DE56D587817}"/>
              </a:ext>
            </a:extLst>
          </p:cNvPr>
          <p:cNvGrpSpPr/>
          <p:nvPr/>
        </p:nvGrpSpPr>
        <p:grpSpPr>
          <a:xfrm>
            <a:off x="7861211" y="2815114"/>
            <a:ext cx="296624" cy="1326520"/>
            <a:chOff x="1824723" y="1877555"/>
            <a:chExt cx="296624" cy="1326520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54502718-3C63-1E31-735B-E12D859F2609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DF181A0E-CDB7-5115-A14C-2713A5CA3AFF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5101D72-DCD3-FA8B-D486-B1BA329BEE10}"/>
              </a:ext>
            </a:extLst>
          </p:cNvPr>
          <p:cNvGrpSpPr/>
          <p:nvPr/>
        </p:nvGrpSpPr>
        <p:grpSpPr>
          <a:xfrm>
            <a:off x="9338722" y="3887073"/>
            <a:ext cx="296624" cy="1326520"/>
            <a:chOff x="1824723" y="1877555"/>
            <a:chExt cx="296624" cy="1326520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99643F2A-BD15-2817-0AE0-CF4921313F43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7294FE89-C5EA-BB4C-BF0E-98CD059C05ED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5EED792-C421-516D-1E3B-DB0D044FC3C6}"/>
              </a:ext>
            </a:extLst>
          </p:cNvPr>
          <p:cNvGrpSpPr/>
          <p:nvPr/>
        </p:nvGrpSpPr>
        <p:grpSpPr>
          <a:xfrm>
            <a:off x="7857306" y="5064218"/>
            <a:ext cx="296624" cy="1326520"/>
            <a:chOff x="1824723" y="1877555"/>
            <a:chExt cx="296624" cy="1326520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E48058A-9E6F-02A4-DF02-2F800ABE7235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C3A66BA-B4AC-848B-8DC9-6EFF5A44133A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AC9C50CC-DBBB-8DDB-2F70-CC916D8150E9}"/>
              </a:ext>
            </a:extLst>
          </p:cNvPr>
          <p:cNvGrpSpPr/>
          <p:nvPr/>
        </p:nvGrpSpPr>
        <p:grpSpPr>
          <a:xfrm>
            <a:off x="10739284" y="2259576"/>
            <a:ext cx="296624" cy="1326520"/>
            <a:chOff x="1824723" y="1877555"/>
            <a:chExt cx="296624" cy="1326520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C275ADF-2445-7000-A443-55EFAAAEF134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CC9C373B-D5C0-A533-4F87-E67FD1AEF52F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79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288833" y="2620034"/>
            <a:ext cx="2974110" cy="18474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2856C8-2CFE-CD28-F430-C4BAB5AC7E97}"/>
              </a:ext>
            </a:extLst>
          </p:cNvPr>
          <p:cNvSpPr/>
          <p:nvPr/>
        </p:nvSpPr>
        <p:spPr>
          <a:xfrm>
            <a:off x="3259801" y="2881291"/>
            <a:ext cx="2136710" cy="13249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  <a:p>
            <a:pPr algn="ctr"/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Width * Height * BPP / 8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EAEBA0-CC84-B4FA-2E32-89A6CD4415D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5396511" y="3543764"/>
            <a:ext cx="892322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61ECF-86F3-86F3-3684-3341060CF69F}"/>
              </a:ext>
            </a:extLst>
          </p:cNvPr>
          <p:cNvCxnSpPr>
            <a:cxnSpLocks/>
          </p:cNvCxnSpPr>
          <p:nvPr/>
        </p:nvCxnSpPr>
        <p:spPr>
          <a:xfrm flipV="1">
            <a:off x="5726852" y="3468928"/>
            <a:ext cx="148324" cy="19026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4608698" y="2302602"/>
            <a:ext cx="2467948" cy="2332653"/>
          </a:xfrm>
          <a:prstGeom prst="arc">
            <a:avLst>
              <a:gd name="adj1" fmla="val 12872902"/>
              <a:gd name="adj2" fmla="val 8225889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3B705B-9C52-357F-464D-16B1DCE0FF82}"/>
              </a:ext>
            </a:extLst>
          </p:cNvPr>
          <p:cNvSpPr txBox="1"/>
          <p:nvPr/>
        </p:nvSpPr>
        <p:spPr>
          <a:xfrm>
            <a:off x="354105" y="3429000"/>
            <a:ext cx="1568742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384BD9-C515-4660-EFC0-AA20065EFF47}"/>
              </a:ext>
            </a:extLst>
          </p:cNvPr>
          <p:cNvCxnSpPr/>
          <p:nvPr/>
        </p:nvCxnSpPr>
        <p:spPr>
          <a:xfrm>
            <a:off x="2136711" y="3564059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7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255923" y="2159305"/>
            <a:ext cx="353875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6257580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030F01-D386-07D8-28D4-D295E41BDCA1}"/>
              </a:ext>
            </a:extLst>
          </p:cNvPr>
          <p:cNvGrpSpPr>
            <a:grpSpLocks noChangeAspect="1"/>
          </p:cNvGrpSpPr>
          <p:nvPr/>
        </p:nvGrpSpPr>
        <p:grpSpPr>
          <a:xfrm>
            <a:off x="6515452" y="2479481"/>
            <a:ext cx="4600568" cy="1787652"/>
            <a:chOff x="5325630" y="2187838"/>
            <a:chExt cx="6003142" cy="23326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ED50E9-4666-827D-A26D-B1C27D6DCC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4" t="45307" r="13825" b="13196"/>
            <a:stretch/>
          </p:blipFill>
          <p:spPr>
            <a:xfrm>
              <a:off x="8354662" y="2505270"/>
              <a:ext cx="2974110" cy="184746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2856C8-2CFE-CD28-F430-C4BAB5AC7E97}"/>
                </a:ext>
              </a:extLst>
            </p:cNvPr>
            <p:cNvSpPr/>
            <p:nvPr/>
          </p:nvSpPr>
          <p:spPr>
            <a:xfrm>
              <a:off x="5325630" y="2766527"/>
              <a:ext cx="2136710" cy="13249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Source Sans Pro Light" panose="020B0403030403020204" pitchFamily="34" charset="77"/>
                  <a:ea typeface="Source Sans Pro" panose="020B0503030403020204" pitchFamily="34" charset="0"/>
                </a:rPr>
                <a:t>Memory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EAEBA0-CC84-B4FA-2E32-89A6CD4415DA}"/>
                </a:ext>
              </a:extLst>
            </p:cNvPr>
            <p:cNvCxnSpPr>
              <a:stCxn id="9" idx="3"/>
              <a:endCxn id="8" idx="1"/>
            </p:cNvCxnSpPr>
            <p:nvPr/>
          </p:nvCxnSpPr>
          <p:spPr>
            <a:xfrm>
              <a:off x="7462340" y="3429000"/>
              <a:ext cx="892322" cy="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E61ECF-86F3-86F3-3684-3341060CF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681" y="3354164"/>
              <a:ext cx="148324" cy="19026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70CE625-638E-D085-FAEA-696B711BC3C5}"/>
                </a:ext>
              </a:extLst>
            </p:cNvPr>
            <p:cNvSpPr/>
            <p:nvPr/>
          </p:nvSpPr>
          <p:spPr>
            <a:xfrm>
              <a:off x="6674527" y="2187838"/>
              <a:ext cx="2467948" cy="2332653"/>
            </a:xfrm>
            <a:prstGeom prst="arc">
              <a:avLst>
                <a:gd name="adj1" fmla="val 12872902"/>
                <a:gd name="adj2" fmla="val 8225889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5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255923" y="2159305"/>
            <a:ext cx="353875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438471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941878" y="2722748"/>
            <a:ext cx="2279239" cy="141582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2049136" y="2556600"/>
            <a:ext cx="5496491" cy="1787652"/>
          </a:xfrm>
          <a:prstGeom prst="arc">
            <a:avLst>
              <a:gd name="adj1" fmla="val 11979648"/>
              <a:gd name="adj2" fmla="val 956748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6260165" y="343936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6513325" y="338201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86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255923" y="2159305"/>
            <a:ext cx="353875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6257580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030F01-D386-07D8-28D4-D295E41BDCA1}"/>
              </a:ext>
            </a:extLst>
          </p:cNvPr>
          <p:cNvGrpSpPr>
            <a:grpSpLocks noChangeAspect="1"/>
          </p:cNvGrpSpPr>
          <p:nvPr/>
        </p:nvGrpSpPr>
        <p:grpSpPr>
          <a:xfrm>
            <a:off x="6515452" y="2479481"/>
            <a:ext cx="4600568" cy="1787652"/>
            <a:chOff x="5325630" y="2187838"/>
            <a:chExt cx="6003142" cy="23326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ED50E9-4666-827D-A26D-B1C27D6DCC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4" t="45307" r="13825" b="13196"/>
            <a:stretch/>
          </p:blipFill>
          <p:spPr>
            <a:xfrm>
              <a:off x="8354662" y="2505270"/>
              <a:ext cx="2974110" cy="184746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2856C8-2CFE-CD28-F430-C4BAB5AC7E97}"/>
                </a:ext>
              </a:extLst>
            </p:cNvPr>
            <p:cNvSpPr/>
            <p:nvPr/>
          </p:nvSpPr>
          <p:spPr>
            <a:xfrm>
              <a:off x="5325630" y="2766527"/>
              <a:ext cx="2136710" cy="13249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Source Sans Pro Light" panose="020B0403030403020204" pitchFamily="34" charset="77"/>
                  <a:ea typeface="Source Sans Pro" panose="020B0503030403020204" pitchFamily="34" charset="0"/>
                </a:rPr>
                <a:t>Memory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EAEBA0-CC84-B4FA-2E32-89A6CD4415DA}"/>
                </a:ext>
              </a:extLst>
            </p:cNvPr>
            <p:cNvCxnSpPr>
              <a:stCxn id="9" idx="3"/>
              <a:endCxn id="8" idx="1"/>
            </p:cNvCxnSpPr>
            <p:nvPr/>
          </p:nvCxnSpPr>
          <p:spPr>
            <a:xfrm>
              <a:off x="7462340" y="3429000"/>
              <a:ext cx="892322" cy="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E61ECF-86F3-86F3-3684-3341060CF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681" y="3354164"/>
              <a:ext cx="148324" cy="19026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70CE625-638E-D085-FAEA-696B711BC3C5}"/>
                </a:ext>
              </a:extLst>
            </p:cNvPr>
            <p:cNvSpPr/>
            <p:nvPr/>
          </p:nvSpPr>
          <p:spPr>
            <a:xfrm>
              <a:off x="6674527" y="2187838"/>
              <a:ext cx="2467948" cy="2332653"/>
            </a:xfrm>
            <a:prstGeom prst="arc">
              <a:avLst>
                <a:gd name="adj1" fmla="val 12872902"/>
                <a:gd name="adj2" fmla="val 8225889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8DCD39-EBF3-014D-82C4-C5529F107777}"/>
              </a:ext>
            </a:extLst>
          </p:cNvPr>
          <p:cNvSpPr txBox="1"/>
          <p:nvPr/>
        </p:nvSpPr>
        <p:spPr>
          <a:xfrm>
            <a:off x="-106322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1A6B53-51DD-18D3-7C28-73C71F2DA8A6}"/>
              </a:ext>
            </a:extLst>
          </p:cNvPr>
          <p:cNvCxnSpPr/>
          <p:nvPr/>
        </p:nvCxnSpPr>
        <p:spPr>
          <a:xfrm>
            <a:off x="934696" y="3423593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6407F5-BD51-821F-43C9-00B9709F827C}"/>
              </a:ext>
            </a:extLst>
          </p:cNvPr>
          <p:cNvSpPr txBox="1"/>
          <p:nvPr/>
        </p:nvSpPr>
        <p:spPr>
          <a:xfrm>
            <a:off x="4381099" y="4966545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55B294-CDF8-93A4-E147-FF714C150828}"/>
              </a:ext>
            </a:extLst>
          </p:cNvPr>
          <p:cNvCxnSpPr/>
          <p:nvPr/>
        </p:nvCxnSpPr>
        <p:spPr>
          <a:xfrm>
            <a:off x="4595237" y="4914399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33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255923" y="2159305"/>
            <a:ext cx="353875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438471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941878" y="2722748"/>
            <a:ext cx="2279239" cy="141582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2049136" y="2556600"/>
            <a:ext cx="5496491" cy="1787652"/>
          </a:xfrm>
          <a:prstGeom prst="arc">
            <a:avLst>
              <a:gd name="adj1" fmla="val 11979648"/>
              <a:gd name="adj2" fmla="val 956748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6260165" y="343936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6513325" y="338201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935B3F9-1C4A-94EF-1AF7-870411A287A3}"/>
              </a:ext>
            </a:extLst>
          </p:cNvPr>
          <p:cNvSpPr txBox="1"/>
          <p:nvPr/>
        </p:nvSpPr>
        <p:spPr>
          <a:xfrm>
            <a:off x="-106322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88CC8D6-6CE4-0122-4B7C-DAD3A86919E7}"/>
              </a:ext>
            </a:extLst>
          </p:cNvPr>
          <p:cNvCxnSpPr/>
          <p:nvPr/>
        </p:nvCxnSpPr>
        <p:spPr>
          <a:xfrm>
            <a:off x="934696" y="3423593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29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421176" y="2145535"/>
            <a:ext cx="5290435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4863" y="2145536"/>
            <a:ext cx="438471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3966071" y="2542830"/>
            <a:ext cx="5496491" cy="1787652"/>
          </a:xfrm>
          <a:prstGeom prst="arc">
            <a:avLst>
              <a:gd name="adj1" fmla="val 11979648"/>
              <a:gd name="adj2" fmla="val 956748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58937" y="292130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Frame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10693" y="2917898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12016-8035-FD67-2BBA-1979063563E8}"/>
              </a:ext>
            </a:extLst>
          </p:cNvPr>
          <p:cNvSpPr txBox="1"/>
          <p:nvPr/>
        </p:nvSpPr>
        <p:spPr>
          <a:xfrm>
            <a:off x="0" y="3288533"/>
            <a:ext cx="720832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E49BAF-41A5-1AF0-1587-F3A4FEC1AA83}"/>
              </a:ext>
            </a:extLst>
          </p:cNvPr>
          <p:cNvCxnSpPr/>
          <p:nvPr/>
        </p:nvCxnSpPr>
        <p:spPr>
          <a:xfrm>
            <a:off x="934696" y="3423593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14602117-C629-F566-8BBB-4CAA62B083BE}"/>
              </a:ext>
            </a:extLst>
          </p:cNvPr>
          <p:cNvSpPr>
            <a:spLocks noChangeAspect="1"/>
          </p:cNvSpPr>
          <p:nvPr/>
        </p:nvSpPr>
        <p:spPr>
          <a:xfrm>
            <a:off x="3343714" y="3159565"/>
            <a:ext cx="659970" cy="623790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E8C18-2985-2E71-6B8F-5B68E0AA2ADA}"/>
              </a:ext>
            </a:extLst>
          </p:cNvPr>
          <p:cNvSpPr txBox="1"/>
          <p:nvPr/>
        </p:nvSpPr>
        <p:spPr>
          <a:xfrm>
            <a:off x="3081171" y="3998004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</p:spTree>
    <p:extLst>
      <p:ext uri="{BB962C8B-B14F-4D97-AF65-F5344CB8AC3E}">
        <p14:creationId xmlns:p14="http://schemas.microsoft.com/office/powerpoint/2010/main" val="27962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421176" y="2145534"/>
            <a:ext cx="5290435" cy="377051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4863" y="2145536"/>
            <a:ext cx="438471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3966071" y="2542830"/>
            <a:ext cx="5496491" cy="1787652"/>
          </a:xfrm>
          <a:prstGeom prst="arc">
            <a:avLst>
              <a:gd name="adj1" fmla="val 11979648"/>
              <a:gd name="adj2" fmla="val 956748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58937" y="292130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10693" y="2917898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12016-8035-FD67-2BBA-1979063563E8}"/>
              </a:ext>
            </a:extLst>
          </p:cNvPr>
          <p:cNvSpPr txBox="1"/>
          <p:nvPr/>
        </p:nvSpPr>
        <p:spPr>
          <a:xfrm>
            <a:off x="-106322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E49BAF-41A5-1AF0-1587-F3A4FEC1AA83}"/>
              </a:ext>
            </a:extLst>
          </p:cNvPr>
          <p:cNvCxnSpPr/>
          <p:nvPr/>
        </p:nvCxnSpPr>
        <p:spPr>
          <a:xfrm>
            <a:off x="934696" y="3423593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CD8170-7E6D-115B-6FCD-FA491B6FDE14}"/>
              </a:ext>
            </a:extLst>
          </p:cNvPr>
          <p:cNvSpPr/>
          <p:nvPr/>
        </p:nvSpPr>
        <p:spPr>
          <a:xfrm>
            <a:off x="2938382" y="4197955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2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18D0302-BE83-655A-FD0E-9D0609829D77}"/>
              </a:ext>
            </a:extLst>
          </p:cNvPr>
          <p:cNvSpPr>
            <a:spLocks noChangeAspect="1"/>
          </p:cNvSpPr>
          <p:nvPr/>
        </p:nvSpPr>
        <p:spPr>
          <a:xfrm>
            <a:off x="3298565" y="3576581"/>
            <a:ext cx="914850" cy="864697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B0B8FB-9440-F064-AFA4-8481D68F3B58}"/>
              </a:ext>
            </a:extLst>
          </p:cNvPr>
          <p:cNvSpPr txBox="1"/>
          <p:nvPr/>
        </p:nvSpPr>
        <p:spPr>
          <a:xfrm>
            <a:off x="3134605" y="3950457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</p:spTree>
    <p:extLst>
      <p:ext uri="{BB962C8B-B14F-4D97-AF65-F5344CB8AC3E}">
        <p14:creationId xmlns:p14="http://schemas.microsoft.com/office/powerpoint/2010/main" val="72156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255923" y="2108282"/>
            <a:ext cx="3538753" cy="307370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208252" y="2108281"/>
            <a:ext cx="6257580" cy="307370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030F01-D386-07D8-28D4-D295E41BDCA1}"/>
              </a:ext>
            </a:extLst>
          </p:cNvPr>
          <p:cNvGrpSpPr>
            <a:grpSpLocks noChangeAspect="1"/>
          </p:cNvGrpSpPr>
          <p:nvPr/>
        </p:nvGrpSpPr>
        <p:grpSpPr>
          <a:xfrm>
            <a:off x="6515452" y="2479481"/>
            <a:ext cx="4600568" cy="1787652"/>
            <a:chOff x="5325630" y="2187838"/>
            <a:chExt cx="6003142" cy="23326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ED50E9-4666-827D-A26D-B1C27D6DCC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4" t="45307" r="13825" b="13196"/>
            <a:stretch/>
          </p:blipFill>
          <p:spPr>
            <a:xfrm>
              <a:off x="8354662" y="2505270"/>
              <a:ext cx="2974110" cy="184746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2856C8-2CFE-CD28-F430-C4BAB5AC7E97}"/>
                </a:ext>
              </a:extLst>
            </p:cNvPr>
            <p:cNvSpPr/>
            <p:nvPr/>
          </p:nvSpPr>
          <p:spPr>
            <a:xfrm>
              <a:off x="5325630" y="2766527"/>
              <a:ext cx="2136710" cy="13249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Source Sans Pro Light" panose="020B0403030403020204" pitchFamily="34" charset="77"/>
                  <a:ea typeface="Source Sans Pro" panose="020B0503030403020204" pitchFamily="34" charset="0"/>
                </a:rPr>
                <a:t>Memory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EAEBA0-CC84-B4FA-2E32-89A6CD4415DA}"/>
                </a:ext>
              </a:extLst>
            </p:cNvPr>
            <p:cNvCxnSpPr>
              <a:stCxn id="9" idx="3"/>
              <a:endCxn id="8" idx="1"/>
            </p:cNvCxnSpPr>
            <p:nvPr/>
          </p:nvCxnSpPr>
          <p:spPr>
            <a:xfrm>
              <a:off x="7462340" y="3429000"/>
              <a:ext cx="892322" cy="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E61ECF-86F3-86F3-3684-3341060CF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681" y="3354164"/>
              <a:ext cx="148324" cy="19026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70CE625-638E-D085-FAEA-696B711BC3C5}"/>
                </a:ext>
              </a:extLst>
            </p:cNvPr>
            <p:cNvSpPr/>
            <p:nvPr/>
          </p:nvSpPr>
          <p:spPr>
            <a:xfrm>
              <a:off x="6674527" y="2187838"/>
              <a:ext cx="2467948" cy="2332653"/>
            </a:xfrm>
            <a:prstGeom prst="arc">
              <a:avLst>
                <a:gd name="adj1" fmla="val 12872902"/>
                <a:gd name="adj2" fmla="val 8225889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2052933" y="2365872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8DCD39-EBF3-014D-82C4-C5529F107777}"/>
              </a:ext>
            </a:extLst>
          </p:cNvPr>
          <p:cNvSpPr txBox="1"/>
          <p:nvPr/>
        </p:nvSpPr>
        <p:spPr>
          <a:xfrm>
            <a:off x="-108953" y="3383661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1A6B53-51DD-18D3-7C28-73C71F2DA8A6}"/>
              </a:ext>
            </a:extLst>
          </p:cNvPr>
          <p:cNvCxnSpPr/>
          <p:nvPr/>
        </p:nvCxnSpPr>
        <p:spPr>
          <a:xfrm>
            <a:off x="934696" y="3512341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6407F5-BD51-821F-43C9-00B9709F827C}"/>
              </a:ext>
            </a:extLst>
          </p:cNvPr>
          <p:cNvSpPr txBox="1"/>
          <p:nvPr/>
        </p:nvSpPr>
        <p:spPr>
          <a:xfrm>
            <a:off x="4381099" y="5434197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55B294-CDF8-93A4-E147-FF714C150828}"/>
              </a:ext>
            </a:extLst>
          </p:cNvPr>
          <p:cNvCxnSpPr/>
          <p:nvPr/>
        </p:nvCxnSpPr>
        <p:spPr>
          <a:xfrm>
            <a:off x="4595237" y="5382051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BDFBB-C481-3856-1112-7781E942AC65}"/>
              </a:ext>
            </a:extLst>
          </p:cNvPr>
          <p:cNvSpPr/>
          <p:nvPr/>
        </p:nvSpPr>
        <p:spPr>
          <a:xfrm>
            <a:off x="2034273" y="3632811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8B3BF005-B2B2-25A1-F455-13819651C16D}"/>
              </a:ext>
            </a:extLst>
          </p:cNvPr>
          <p:cNvSpPr>
            <a:spLocks noChangeAspect="1"/>
          </p:cNvSpPr>
          <p:nvPr/>
        </p:nvSpPr>
        <p:spPr>
          <a:xfrm>
            <a:off x="2613906" y="3162795"/>
            <a:ext cx="574951" cy="543432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7EE1CA-2397-8280-B964-D184A41A290C}"/>
              </a:ext>
            </a:extLst>
          </p:cNvPr>
          <p:cNvSpPr txBox="1"/>
          <p:nvPr/>
        </p:nvSpPr>
        <p:spPr>
          <a:xfrm>
            <a:off x="2264094" y="3383661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</p:spTree>
    <p:extLst>
      <p:ext uri="{BB962C8B-B14F-4D97-AF65-F5344CB8AC3E}">
        <p14:creationId xmlns:p14="http://schemas.microsoft.com/office/powerpoint/2010/main" val="1928443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.potx" id="{01241914-7BE9-49A3-8E33-D9E8C63EC249}" vid="{27310EE8-5D8C-4508-A037-04949E55B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1093</TotalTime>
  <Words>399</Words>
  <Application>Microsoft Office PowerPoint</Application>
  <PresentationFormat>Widescreen</PresentationFormat>
  <Paragraphs>248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Brandon Grotesque Black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STARTING</dc:title>
  <dc:subject/>
  <dc:creator>Guillaume Balan</dc:creator>
  <cp:keywords/>
  <dc:description/>
  <cp:lastModifiedBy>Guillaume Balan</cp:lastModifiedBy>
  <cp:revision>243</cp:revision>
  <cp:lastPrinted>2019-09-26T12:34:57Z</cp:lastPrinted>
  <dcterms:created xsi:type="dcterms:W3CDTF">2023-12-05T10:17:10Z</dcterms:created>
  <dcterms:modified xsi:type="dcterms:W3CDTF">2024-02-07T12:17:12Z</dcterms:modified>
  <cp:category/>
</cp:coreProperties>
</file>