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1_CoverPage">
    <p:spTree>
      <p:nvGrpSpPr>
        <p:cNvPr id="1" name=""/>
        <p:cNvGrpSpPr/>
        <p:nvPr/>
      </p:nvGrpSpPr>
      <p:grpSpPr>
        <a:xfrm>
          <a:off x="0" y="0"/>
          <a:ext cx="0" cy="0"/>
          <a:chOff x="0" y="0"/>
          <a:chExt cx="0" cy="0"/>
        </a:xfrm>
      </p:grpSpPr>
      <p:sp>
        <p:nvSpPr>
          <p:cNvPr id="18" name="Picture Placeholder 13"/>
          <p:cNvSpPr>
            <a:spLocks noGrp="1"/>
          </p:cNvSpPr>
          <p:nvPr>
            <p:ph type="pic" sz="quarter" idx="11"/>
          </p:nvPr>
        </p:nvSpPr>
        <p:spPr>
          <a:xfrm>
            <a:off x="0" y="1"/>
            <a:ext cx="8588779" cy="6881149"/>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717631 w 3971634"/>
              <a:gd name="connsiteY3" fmla="*/ 6866164 h 6871855"/>
              <a:gd name="connsiteX4" fmla="*/ 0 w 3971634"/>
              <a:gd name="connsiteY4" fmla="*/ 8164 h 6871855"/>
              <a:gd name="connsiteX0" fmla="*/ 0 w 4621225"/>
              <a:gd name="connsiteY0" fmla="*/ 8164 h 6883429"/>
              <a:gd name="connsiteX1" fmla="*/ 3971634 w 4621225"/>
              <a:gd name="connsiteY1" fmla="*/ 0 h 6883429"/>
              <a:gd name="connsiteX2" fmla="*/ 4621225 w 4621225"/>
              <a:gd name="connsiteY2" fmla="*/ 6883429 h 6883429"/>
              <a:gd name="connsiteX3" fmla="*/ 717631 w 4621225"/>
              <a:gd name="connsiteY3" fmla="*/ 6866164 h 6883429"/>
              <a:gd name="connsiteX4" fmla="*/ 0 w 4621225"/>
              <a:gd name="connsiteY4" fmla="*/ 8164 h 6883429"/>
              <a:gd name="connsiteX0" fmla="*/ 0 w 9133943"/>
              <a:gd name="connsiteY0" fmla="*/ 8164 h 6883429"/>
              <a:gd name="connsiteX1" fmla="*/ 9133943 w 9133943"/>
              <a:gd name="connsiteY1" fmla="*/ 0 h 6883429"/>
              <a:gd name="connsiteX2" fmla="*/ 4621225 w 9133943"/>
              <a:gd name="connsiteY2" fmla="*/ 6883429 h 6883429"/>
              <a:gd name="connsiteX3" fmla="*/ 717631 w 9133943"/>
              <a:gd name="connsiteY3" fmla="*/ 6866164 h 6883429"/>
              <a:gd name="connsiteX4" fmla="*/ 0 w 9133943"/>
              <a:gd name="connsiteY4" fmla="*/ 8164 h 6883429"/>
              <a:gd name="connsiteX0" fmla="*/ 0 w 9133943"/>
              <a:gd name="connsiteY0" fmla="*/ 8164 h 6889313"/>
              <a:gd name="connsiteX1" fmla="*/ 9133943 w 9133943"/>
              <a:gd name="connsiteY1" fmla="*/ 0 h 6889313"/>
              <a:gd name="connsiteX2" fmla="*/ 4621225 w 9133943"/>
              <a:gd name="connsiteY2" fmla="*/ 6883429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1225 w 9133943"/>
              <a:gd name="connsiteY2" fmla="*/ 6673455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7999 w 9133943"/>
              <a:gd name="connsiteY2" fmla="*/ 6873269 h 6889313"/>
              <a:gd name="connsiteX3" fmla="*/ 1 w 9133943"/>
              <a:gd name="connsiteY3" fmla="*/ 6889313 h 6889313"/>
              <a:gd name="connsiteX4" fmla="*/ 0 w 9133943"/>
              <a:gd name="connsiteY4" fmla="*/ 8164 h 6889313"/>
              <a:gd name="connsiteX0" fmla="*/ 0 w 9154263"/>
              <a:gd name="connsiteY0" fmla="*/ 1391 h 6882540"/>
              <a:gd name="connsiteX1" fmla="*/ 9154263 w 9154263"/>
              <a:gd name="connsiteY1" fmla="*/ 0 h 6882540"/>
              <a:gd name="connsiteX2" fmla="*/ 4627999 w 9154263"/>
              <a:gd name="connsiteY2" fmla="*/ 6866496 h 6882540"/>
              <a:gd name="connsiteX3" fmla="*/ 1 w 9154263"/>
              <a:gd name="connsiteY3" fmla="*/ 6882540 h 6882540"/>
              <a:gd name="connsiteX4" fmla="*/ 0 w 9154263"/>
              <a:gd name="connsiteY4" fmla="*/ 1391 h 6882540"/>
              <a:gd name="connsiteX0" fmla="*/ 0 w 9157650"/>
              <a:gd name="connsiteY0" fmla="*/ 0 h 6881149"/>
              <a:gd name="connsiteX1" fmla="*/ 9157650 w 9157650"/>
              <a:gd name="connsiteY1" fmla="*/ 32476 h 6881149"/>
              <a:gd name="connsiteX2" fmla="*/ 4627999 w 9157650"/>
              <a:gd name="connsiteY2" fmla="*/ 6865105 h 6881149"/>
              <a:gd name="connsiteX3" fmla="*/ 1 w 9157650"/>
              <a:gd name="connsiteY3" fmla="*/ 6881149 h 6881149"/>
              <a:gd name="connsiteX4" fmla="*/ 0 w 9157650"/>
              <a:gd name="connsiteY4" fmla="*/ 0 h 6881149"/>
              <a:gd name="connsiteX0" fmla="*/ 0 w 9154263"/>
              <a:gd name="connsiteY0" fmla="*/ 0 h 6881149"/>
              <a:gd name="connsiteX1" fmla="*/ 9154263 w 9154263"/>
              <a:gd name="connsiteY1" fmla="*/ 1996 h 6881149"/>
              <a:gd name="connsiteX2" fmla="*/ 4627999 w 9154263"/>
              <a:gd name="connsiteY2" fmla="*/ 6865105 h 6881149"/>
              <a:gd name="connsiteX3" fmla="*/ 1 w 9154263"/>
              <a:gd name="connsiteY3" fmla="*/ 6881149 h 6881149"/>
              <a:gd name="connsiteX4" fmla="*/ 0 w 9154263"/>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8779" h="6881149">
                <a:moveTo>
                  <a:pt x="0" y="0"/>
                </a:moveTo>
                <a:lnTo>
                  <a:pt x="8588779" y="1996"/>
                </a:lnTo>
                <a:cubicBezTo>
                  <a:pt x="8363393" y="388709"/>
                  <a:pt x="5948259" y="4577402"/>
                  <a:pt x="4627999" y="6865105"/>
                </a:cubicBezTo>
                <a:lnTo>
                  <a:pt x="1" y="6881149"/>
                </a:lnTo>
                <a:cubicBezTo>
                  <a:pt x="1" y="4587433"/>
                  <a:pt x="0" y="2293716"/>
                  <a:pt x="0" y="0"/>
                </a:cubicBezTo>
                <a:close/>
              </a:path>
            </a:pathLst>
          </a:custGeom>
          <a:solidFill>
            <a:schemeClr val="bg1">
              <a:lumMod val="95000"/>
            </a:schemeClr>
          </a:solidFill>
        </p:spPr>
        <p:txBody>
          <a:bodyPr/>
          <a:lstStyle/>
          <a:p>
            <a:r>
              <a:rPr lang="fr-FR"/>
              <a:t>Cliquez sur l'icône pour ajouter une image</a:t>
            </a:r>
            <a:endParaRPr lang="en-US"/>
          </a:p>
        </p:txBody>
      </p:sp>
      <p:sp>
        <p:nvSpPr>
          <p:cNvPr id="2" name="Rectangle 1"/>
          <p:cNvSpPr/>
          <p:nvPr/>
        </p:nvSpPr>
        <p:spPr>
          <a:xfrm>
            <a:off x="10776520" y="6165304"/>
            <a:ext cx="93610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6" name="Rectangle 5"/>
          <p:cNvSpPr/>
          <p:nvPr/>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Tree>
    <p:extLst>
      <p:ext uri="{BB962C8B-B14F-4D97-AF65-F5344CB8AC3E}">
        <p14:creationId xmlns:p14="http://schemas.microsoft.com/office/powerpoint/2010/main" val="958321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 Columns / Title_Content">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700808"/>
            <a:ext cx="10129837" cy="4333409"/>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1"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2" name="Straight Connector 11"/>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4466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Column / Title_Subtitle_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2286264"/>
            <a:ext cx="10129837" cy="3757348"/>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9113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Columns/ Comparison">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1" name="Text Placeholder 2"/>
          <p:cNvSpPr>
            <a:spLocks noGrp="1"/>
          </p:cNvSpPr>
          <p:nvPr>
            <p:ph type="body" idx="14" hasCustomPrompt="1"/>
          </p:nvPr>
        </p:nvSpPr>
        <p:spPr>
          <a:xfrm>
            <a:off x="5684632"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4"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5" name="Straight Connector 14"/>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81377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Column / Title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710203"/>
            <a:ext cx="10129837" cy="433340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 name="TextBox 1"/>
          <p:cNvSpPr txBox="1"/>
          <p:nvPr/>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sp>
        <p:nvSpPr>
          <p:cNvPr id="6"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79801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8"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9" name="Straight Connector 8"/>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08740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mns / 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710206"/>
            <a:ext cx="3007790"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2" name="Content Placeholder 3"/>
          <p:cNvSpPr>
            <a:spLocks noGrp="1"/>
          </p:cNvSpPr>
          <p:nvPr>
            <p:ph sz="half" idx="12" hasCustomPrompt="1"/>
          </p:nvPr>
        </p:nvSpPr>
        <p:spPr>
          <a:xfrm>
            <a:off x="4150863" y="2276872"/>
            <a:ext cx="3025257" cy="3766740"/>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4" name="Content Placeholder 3"/>
          <p:cNvSpPr>
            <a:spLocks noGrp="1"/>
          </p:cNvSpPr>
          <p:nvPr>
            <p:ph sz="half" idx="11" hasCustomPrompt="1"/>
          </p:nvPr>
        </p:nvSpPr>
        <p:spPr>
          <a:xfrm>
            <a:off x="551385" y="2286263"/>
            <a:ext cx="3007792"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6" name="Text Placeholder 2"/>
          <p:cNvSpPr>
            <a:spLocks noGrp="1"/>
          </p:cNvSpPr>
          <p:nvPr>
            <p:ph type="body" idx="13" hasCustomPrompt="1"/>
          </p:nvPr>
        </p:nvSpPr>
        <p:spPr>
          <a:xfrm>
            <a:off x="4147113" y="1710206"/>
            <a:ext cx="3029007"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7" name="Content Placeholder 3"/>
          <p:cNvSpPr>
            <a:spLocks noGrp="1"/>
          </p:cNvSpPr>
          <p:nvPr>
            <p:ph sz="half" idx="14" hasCustomPrompt="1"/>
          </p:nvPr>
        </p:nvSpPr>
        <p:spPr>
          <a:xfrm>
            <a:off x="7680325" y="2276871"/>
            <a:ext cx="3000375" cy="3766741"/>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9" name="Text Placeholder 2"/>
          <p:cNvSpPr>
            <a:spLocks noGrp="1"/>
          </p:cNvSpPr>
          <p:nvPr>
            <p:ph type="body" idx="15" hasCustomPrompt="1"/>
          </p:nvPr>
        </p:nvSpPr>
        <p:spPr>
          <a:xfrm>
            <a:off x="7680325" y="1710206"/>
            <a:ext cx="3007219"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cxnSp>
        <p:nvCxnSpPr>
          <p:cNvPr id="13" name="Straight Connector 12"/>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11568022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71210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Introduce Page">
    <p:spTree>
      <p:nvGrpSpPr>
        <p:cNvPr id="1" name=""/>
        <p:cNvGrpSpPr/>
        <p:nvPr/>
      </p:nvGrpSpPr>
      <p:grpSpPr>
        <a:xfrm>
          <a:off x="0" y="0"/>
          <a:ext cx="0" cy="0"/>
          <a:chOff x="0" y="0"/>
          <a:chExt cx="0" cy="0"/>
        </a:xfrm>
      </p:grpSpPr>
      <p:cxnSp>
        <p:nvCxnSpPr>
          <p:cNvPr id="5" name="Straight Connector 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Tree>
    <p:extLst>
      <p:ext uri="{BB962C8B-B14F-4D97-AF65-F5344CB8AC3E}">
        <p14:creationId xmlns:p14="http://schemas.microsoft.com/office/powerpoint/2010/main" val="24754890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gal - Disclaimer">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en-US" sz="2400" dirty="0"/>
              <a:t>DISCLAIMER</a:t>
            </a:r>
          </a:p>
        </p:txBody>
      </p:sp>
      <p:sp>
        <p:nvSpPr>
          <p:cNvPr id="10" name="TextBox 9"/>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proprietary under copyright Law of Industrial Smart Software Technology (IS2T S.A.) operating under the brand name </a:t>
            </a:r>
            <a:r>
              <a:rPr lang="en-US" sz="1400" b="0" i="0" spc="0" dirty="0" err="1">
                <a:ln>
                  <a:noFill/>
                </a:ln>
                <a:solidFill>
                  <a:schemeClr val="tx2"/>
                </a:solidFill>
                <a:latin typeface="Source Sans Pro Light" charset="0"/>
                <a:ea typeface="Source Sans Pro Light" charset="0"/>
                <a:cs typeface="Source Sans Pro Light" charset="0"/>
              </a:rPr>
              <a:t>MicroEJ</a:t>
            </a:r>
            <a:r>
              <a:rPr lang="en-US" sz="1400" b="0" i="0" spc="0" dirty="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IS2T® and </a:t>
            </a:r>
            <a:r>
              <a:rPr lang="en-US" sz="1400" b="0" i="0" spc="0" dirty="0" err="1">
                <a:ln>
                  <a:noFill/>
                </a:ln>
                <a:solidFill>
                  <a:schemeClr val="tx2"/>
                </a:solidFill>
                <a:latin typeface="Source Sans Pro Light" charset="0"/>
                <a:ea typeface="Source Sans Pro Light" charset="0"/>
                <a:cs typeface="Source Sans Pro Light" charset="0"/>
              </a:rPr>
              <a:t>MicroEJ</a:t>
            </a:r>
            <a:r>
              <a:rPr lang="en-US" sz="1400" b="0" i="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spc="0" dirty="0" err="1">
                <a:ln>
                  <a:noFill/>
                </a:ln>
                <a:solidFill>
                  <a:schemeClr val="tx2"/>
                </a:solidFill>
                <a:latin typeface="Source Sans Pro Light" charset="0"/>
                <a:ea typeface="Source Sans Pro Light" charset="0"/>
                <a:cs typeface="Source Sans Pro Light" charset="0"/>
              </a:rPr>
              <a:t>Inc</a:t>
            </a:r>
            <a:r>
              <a:rPr lang="en-US" sz="1400" b="0" i="0" spc="0" dirty="0">
                <a:ln>
                  <a:noFill/>
                </a:ln>
                <a:solidFill>
                  <a:schemeClr val="tx2"/>
                </a:solidFill>
                <a:latin typeface="Source Sans Pro Light" charset="0"/>
                <a:ea typeface="Source Sans Pro Light" charset="0"/>
                <a:cs typeface="Source Sans Pro Light" charset="0"/>
              </a:rPr>
              <a:t>, in the United States and other Countries.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cxnSp>
        <p:nvCxnSpPr>
          <p:cNvPr id="11" name="Straight Connector 10"/>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42355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sp>
        <p:nvSpPr>
          <p:cNvPr id="12" name="TextBox 11"/>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(IS2T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1668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Red Chapter / Title_subtitle">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53333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END Slider">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extLst>
      <p:ext uri="{BB962C8B-B14F-4D97-AF65-F5344CB8AC3E}">
        <p14:creationId xmlns:p14="http://schemas.microsoft.com/office/powerpoint/2010/main" val="22305022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CF8787-A6DE-4AD8-9FA2-5B4EC243CD82}"/>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a:p>
        </p:txBody>
      </p:sp>
      <p:sp>
        <p:nvSpPr>
          <p:cNvPr id="3" name="Sous-titre 2">
            <a:extLst>
              <a:ext uri="{FF2B5EF4-FFF2-40B4-BE49-F238E27FC236}">
                <a16:creationId xmlns:a16="http://schemas.microsoft.com/office/drawing/2014/main" id="{18A0F692-C3E9-4019-995E-FE98FE22BD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a:p>
        </p:txBody>
      </p:sp>
      <p:sp>
        <p:nvSpPr>
          <p:cNvPr id="4" name="Espace réservé de la date 3">
            <a:extLst>
              <a:ext uri="{FF2B5EF4-FFF2-40B4-BE49-F238E27FC236}">
                <a16:creationId xmlns:a16="http://schemas.microsoft.com/office/drawing/2014/main" id="{1286D46B-69A9-4760-9A76-786867B1DBCD}"/>
              </a:ext>
            </a:extLst>
          </p:cNvPr>
          <p:cNvSpPr>
            <a:spLocks noGrp="1"/>
          </p:cNvSpPr>
          <p:nvPr>
            <p:ph type="dt" sz="half" idx="10"/>
          </p:nvPr>
        </p:nvSpPr>
        <p:spPr/>
        <p:txBody>
          <a:bodyPr/>
          <a:lstStyle/>
          <a:p>
            <a:fld id="{67187AE1-87DF-4843-9F94-3D99DBF3BED3}" type="datetimeFigureOut">
              <a:rPr lang="en-US" smtClean="0"/>
              <a:t>4/22/2021</a:t>
            </a:fld>
            <a:endParaRPr lang="en-US"/>
          </a:p>
        </p:txBody>
      </p:sp>
      <p:sp>
        <p:nvSpPr>
          <p:cNvPr id="5" name="Espace réservé du pied de page 4">
            <a:extLst>
              <a:ext uri="{FF2B5EF4-FFF2-40B4-BE49-F238E27FC236}">
                <a16:creationId xmlns:a16="http://schemas.microsoft.com/office/drawing/2014/main" id="{FCFEA187-9ED8-457D-9686-5BF2BD5AD058}"/>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0AD5B81C-CC41-4A89-8BFD-45EAAF183975}"/>
              </a:ext>
            </a:extLst>
          </p:cNvPr>
          <p:cNvSpPr>
            <a:spLocks noGrp="1"/>
          </p:cNvSpPr>
          <p:nvPr>
            <p:ph type="sldNum" sz="quarter" idx="12"/>
          </p:nvPr>
        </p:nvSpPr>
        <p:spPr/>
        <p:txBody>
          <a:bodyPr/>
          <a:lstStyle/>
          <a:p>
            <a:fld id="{F1DEC61A-AE1A-4DED-BCCF-A62E41096B8B}" type="slidenum">
              <a:rPr lang="en-US" smtClean="0"/>
              <a:t>‹N°›</a:t>
            </a:fld>
            <a:endParaRPr lang="en-US"/>
          </a:p>
        </p:txBody>
      </p:sp>
    </p:spTree>
    <p:extLst>
      <p:ext uri="{BB962C8B-B14F-4D97-AF65-F5344CB8AC3E}">
        <p14:creationId xmlns:p14="http://schemas.microsoft.com/office/powerpoint/2010/main" val="1424622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Graphic Chapter / Title_subtitle">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fr-FR"/>
              <a:t>Cliquez sur l'icône pour ajouter une image</a:t>
            </a:r>
            <a:endParaRPr lang="en-US"/>
          </a:p>
        </p:txBody>
      </p:sp>
    </p:spTree>
    <p:extLst>
      <p:ext uri="{BB962C8B-B14F-4D97-AF65-F5344CB8AC3E}">
        <p14:creationId xmlns:p14="http://schemas.microsoft.com/office/powerpoint/2010/main" val="2503227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Red Chapter / Title_Subtitle_Number">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fr-FR"/>
              <a:t>Cliquez sur l'icône pour ajouter une image</a:t>
            </a:r>
            <a:endParaRPr lang="en-US"/>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0587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Red SubChapter / Title ">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Tree>
    <p:extLst>
      <p:ext uri="{BB962C8B-B14F-4D97-AF65-F5344CB8AC3E}">
        <p14:creationId xmlns:p14="http://schemas.microsoft.com/office/powerpoint/2010/main" val="3154382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3657350485"/>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 Column / Title_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
        <p:nvSpPr>
          <p:cNvPr id="11" name="Content Placeholder 3"/>
          <p:cNvSpPr>
            <a:spLocks noGrp="1"/>
          </p:cNvSpPr>
          <p:nvPr>
            <p:ph sz="half" idx="2" hasCustomPrompt="1"/>
          </p:nvPr>
        </p:nvSpPr>
        <p:spPr>
          <a:xfrm>
            <a:off x="550862" y="1710203"/>
            <a:ext cx="10129837"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9" name="Straight Connector 8"/>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0673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0" name="Straight Connector 9"/>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0787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8" name="Content Placeholder 3"/>
          <p:cNvSpPr>
            <a:spLocks noGrp="1"/>
          </p:cNvSpPr>
          <p:nvPr>
            <p:ph sz="half" idx="12" hasCustomPrompt="1"/>
          </p:nvPr>
        </p:nvSpPr>
        <p:spPr>
          <a:xfrm>
            <a:off x="5681117"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3"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4" name="Straight Connector 13"/>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5194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‹N°›</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p:nvCxnSpPr>
        <p:spPr>
          <a:xfrm>
            <a:off x="10835395" y="6216650"/>
            <a:ext cx="78946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46236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Lst>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07">
          <p15:clr>
            <a:srgbClr val="F26B43"/>
          </p15:clr>
        </p15:guide>
        <p15:guide id="2" pos="7333">
          <p15:clr>
            <a:srgbClr val="F26B43"/>
          </p15:clr>
        </p15:guide>
        <p15:guide id="3" pos="347">
          <p15:clr>
            <a:srgbClr val="F26B43"/>
          </p15:clr>
        </p15:guide>
        <p15:guide id="4" orient="horz" pos="40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1.xml"/><Relationship Id="rId5" Type="http://schemas.openxmlformats.org/officeDocument/2006/relationships/image" Target="../media/image11.emf"/><Relationship Id="rId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rc 19">
            <a:extLst>
              <a:ext uri="{FF2B5EF4-FFF2-40B4-BE49-F238E27FC236}">
                <a16:creationId xmlns:a16="http://schemas.microsoft.com/office/drawing/2014/main" id="{E629C049-E236-422B-9C0F-D08EB3450C6A}"/>
              </a:ext>
            </a:extLst>
          </p:cNvPr>
          <p:cNvSpPr/>
          <p:nvPr/>
        </p:nvSpPr>
        <p:spPr>
          <a:xfrm rot="16200000">
            <a:off x="449919" y="5535447"/>
            <a:ext cx="229393" cy="209087"/>
          </a:xfrm>
          <a:prstGeom prst="arc">
            <a:avLst>
              <a:gd name="adj1" fmla="val 16200000"/>
              <a:gd name="adj2" fmla="val 1286025"/>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1" name="Arc 20">
            <a:extLst>
              <a:ext uri="{FF2B5EF4-FFF2-40B4-BE49-F238E27FC236}">
                <a16:creationId xmlns:a16="http://schemas.microsoft.com/office/drawing/2014/main" id="{BB091F62-C276-47ED-91E8-F8ADFA7E05E9}"/>
              </a:ext>
            </a:extLst>
          </p:cNvPr>
          <p:cNvSpPr/>
          <p:nvPr/>
        </p:nvSpPr>
        <p:spPr>
          <a:xfrm>
            <a:off x="7863122" y="5541019"/>
            <a:ext cx="224156" cy="213972"/>
          </a:xfrm>
          <a:prstGeom prst="arc">
            <a:avLst>
              <a:gd name="adj1" fmla="val 15188349"/>
              <a:gd name="adj2" fmla="val 21512081"/>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2" name="Snip Same Side Corner Rectangle 131">
            <a:extLst>
              <a:ext uri="{FF2B5EF4-FFF2-40B4-BE49-F238E27FC236}">
                <a16:creationId xmlns:a16="http://schemas.microsoft.com/office/drawing/2014/main" id="{F9DF6A4B-B672-4EC5-B4B9-40E7D03EC9D2}"/>
              </a:ext>
            </a:extLst>
          </p:cNvPr>
          <p:cNvSpPr/>
          <p:nvPr/>
        </p:nvSpPr>
        <p:spPr>
          <a:xfrm>
            <a:off x="550863" y="5073242"/>
            <a:ext cx="7435852" cy="573319"/>
          </a:xfrm>
          <a:prstGeom prst="snip2SameRect">
            <a:avLst>
              <a:gd name="adj1" fmla="val 12416"/>
              <a:gd name="adj2" fmla="val 0"/>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72000" bIns="36000" rtlCol="0" anchor="t">
            <a:noAutofit/>
          </a:bodyPr>
          <a:lstStyle/>
          <a:p>
            <a:pPr algn="ctr">
              <a:lnSpc>
                <a:spcPts val="1500"/>
              </a:lnSpc>
            </a:pPr>
            <a:endParaRPr lang="en-US" sz="1400" i="1" dirty="0">
              <a:solidFill>
                <a:schemeClr val="bg1"/>
              </a:solidFill>
              <a:latin typeface="Source Sans Pro Light" charset="0"/>
              <a:ea typeface="Source Sans Pro Light" charset="0"/>
              <a:cs typeface="Source Sans Pro Light" charset="0"/>
            </a:endParaRPr>
          </a:p>
        </p:txBody>
      </p:sp>
      <p:sp>
        <p:nvSpPr>
          <p:cNvPr id="23" name="Rounded Rectangle 133">
            <a:extLst>
              <a:ext uri="{FF2B5EF4-FFF2-40B4-BE49-F238E27FC236}">
                <a16:creationId xmlns:a16="http://schemas.microsoft.com/office/drawing/2014/main" id="{DB51E736-8F41-49AC-98E8-8CC174EB9530}"/>
              </a:ext>
            </a:extLst>
          </p:cNvPr>
          <p:cNvSpPr/>
          <p:nvPr/>
        </p:nvSpPr>
        <p:spPr>
          <a:xfrm>
            <a:off x="769970" y="5218951"/>
            <a:ext cx="900000" cy="306000"/>
          </a:xfrm>
          <a:prstGeom prst="roundRect">
            <a:avLst>
              <a:gd name="adj" fmla="val 18298"/>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tIns="72000" bIns="36000" rtlCol="0" anchor="ctr">
            <a:noAutofit/>
          </a:bodyPr>
          <a:lstStyle/>
          <a:p>
            <a:pPr lvl="0" algn="ctr">
              <a:lnSpc>
                <a:spcPts val="1000"/>
              </a:lnSpc>
              <a:defRPr/>
            </a:pPr>
            <a:r>
              <a:rPr lang="en-US" sz="1100" dirty="0">
                <a:solidFill>
                  <a:schemeClr val="bg1"/>
                </a:solidFill>
                <a:latin typeface="Source Sans Pro Light" charset="0"/>
                <a:ea typeface="Source Sans Pro Light" charset="0"/>
                <a:cs typeface="Source Sans Pro Light" charset="0"/>
              </a:rPr>
              <a:t>Mass Storage</a:t>
            </a:r>
          </a:p>
        </p:txBody>
      </p:sp>
      <p:sp>
        <p:nvSpPr>
          <p:cNvPr id="24" name="Rounded Rectangle 135">
            <a:extLst>
              <a:ext uri="{FF2B5EF4-FFF2-40B4-BE49-F238E27FC236}">
                <a16:creationId xmlns:a16="http://schemas.microsoft.com/office/drawing/2014/main" id="{EA2F4997-4EC4-4322-807A-81B122B97FE3}"/>
              </a:ext>
            </a:extLst>
          </p:cNvPr>
          <p:cNvSpPr/>
          <p:nvPr/>
        </p:nvSpPr>
        <p:spPr>
          <a:xfrm>
            <a:off x="1765598" y="5218951"/>
            <a:ext cx="900000" cy="306000"/>
          </a:xfrm>
          <a:prstGeom prst="roundRect">
            <a:avLst>
              <a:gd name="adj" fmla="val 19644"/>
            </a:avLst>
          </a:prstGeom>
          <a:solidFill>
            <a:schemeClr val="accent3"/>
          </a:solidFill>
          <a:ln w="12700">
            <a:noFill/>
          </a:ln>
          <a:effectLst/>
        </p:spPr>
        <p:style>
          <a:lnRef idx="2">
            <a:schemeClr val="dk1"/>
          </a:lnRef>
          <a:fillRef idx="1">
            <a:schemeClr val="lt1"/>
          </a:fillRef>
          <a:effectRef idx="0">
            <a:schemeClr val="dk1"/>
          </a:effectRef>
          <a:fontRef idx="minor">
            <a:schemeClr val="dk1"/>
          </a:fontRef>
        </p:style>
        <p:txBody>
          <a:bodyPr wrap="square" tIns="72000" bIns="36000" rtlCol="0" anchor="ctr">
            <a:noAutofit/>
          </a:bodyPr>
          <a:lstStyle/>
          <a:p>
            <a:pPr algn="ctr" defTabSz="914400">
              <a:lnSpc>
                <a:spcPts val="1000"/>
              </a:lnSpc>
              <a:defRPr/>
            </a:pPr>
            <a:r>
              <a:rPr lang="en-US" sz="1200" b="1" kern="0" dirty="0">
                <a:solidFill>
                  <a:schemeClr val="bg1"/>
                </a:solidFill>
                <a:latin typeface="Source Sans Pro Light" charset="0"/>
                <a:ea typeface="Source Sans Pro Light" charset="0"/>
                <a:cs typeface="Source Sans Pro Light" charset="0"/>
              </a:rPr>
              <a:t>Watchdog timer</a:t>
            </a:r>
          </a:p>
        </p:txBody>
      </p:sp>
      <p:sp>
        <p:nvSpPr>
          <p:cNvPr id="25" name="Rounded Rectangle 140">
            <a:extLst>
              <a:ext uri="{FF2B5EF4-FFF2-40B4-BE49-F238E27FC236}">
                <a16:creationId xmlns:a16="http://schemas.microsoft.com/office/drawing/2014/main" id="{F7548603-D426-4C0F-AD02-5D57B7F92129}"/>
              </a:ext>
            </a:extLst>
          </p:cNvPr>
          <p:cNvSpPr/>
          <p:nvPr/>
        </p:nvSpPr>
        <p:spPr>
          <a:xfrm>
            <a:off x="7223191" y="5216912"/>
            <a:ext cx="412471" cy="308039"/>
          </a:xfrm>
          <a:prstGeom prst="roundRect">
            <a:avLst>
              <a:gd name="adj" fmla="val 19644"/>
            </a:avLst>
          </a:prstGeom>
          <a:gradFill>
            <a:gsLst>
              <a:gs pos="0">
                <a:schemeClr val="tx2"/>
              </a:gs>
              <a:gs pos="100000">
                <a:schemeClr val="bg2">
                  <a:lumMod val="50000"/>
                  <a:alpha val="0"/>
                </a:schemeClr>
              </a:gs>
            </a:gsLst>
            <a:lin ang="0" scaled="1"/>
          </a:gradFill>
          <a:ln w="12700">
            <a:noFill/>
          </a:ln>
          <a:effectLst/>
        </p:spPr>
        <p:style>
          <a:lnRef idx="2">
            <a:schemeClr val="dk1"/>
          </a:lnRef>
          <a:fillRef idx="1">
            <a:schemeClr val="lt1"/>
          </a:fillRef>
          <a:effectRef idx="0">
            <a:schemeClr val="dk1"/>
          </a:effectRef>
          <a:fontRef idx="minor">
            <a:schemeClr val="dk1"/>
          </a:fontRef>
        </p:style>
        <p:txBody>
          <a:bodyPr wrap="square" lIns="36000" tIns="72000" rIns="36000" bIns="36000" rtlCol="0" anchor="ctr">
            <a:noAutofit/>
          </a:bodyPr>
          <a:lstStyle/>
          <a:p>
            <a:pPr defTabSz="914400">
              <a:lnSpc>
                <a:spcPts val="1180"/>
              </a:lnSpc>
              <a:defRPr/>
            </a:pPr>
            <a:r>
              <a:rPr lang="en-US" sz="1200" kern="0" dirty="0">
                <a:solidFill>
                  <a:schemeClr val="bg1"/>
                </a:solidFill>
                <a:latin typeface="Source Sans Pro Light" charset="0"/>
                <a:ea typeface="Source Sans Pro Light" charset="0"/>
                <a:cs typeface="Source Sans Pro Light" charset="0"/>
              </a:rPr>
              <a:t> …</a:t>
            </a:r>
          </a:p>
        </p:txBody>
      </p:sp>
      <p:sp>
        <p:nvSpPr>
          <p:cNvPr id="26" name="Rounded Rectangle 145">
            <a:extLst>
              <a:ext uri="{FF2B5EF4-FFF2-40B4-BE49-F238E27FC236}">
                <a16:creationId xmlns:a16="http://schemas.microsoft.com/office/drawing/2014/main" id="{A56EEF79-DC49-4FDB-B8F6-09AB5BE943A7}"/>
              </a:ext>
            </a:extLst>
          </p:cNvPr>
          <p:cNvSpPr/>
          <p:nvPr/>
        </p:nvSpPr>
        <p:spPr>
          <a:xfrm>
            <a:off x="2761226" y="5218951"/>
            <a:ext cx="900000" cy="306000"/>
          </a:xfrm>
          <a:prstGeom prst="roundRect">
            <a:avLst>
              <a:gd name="adj" fmla="val 19644"/>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tIns="72000" bIns="36000" rtlCol="0" anchor="ctr">
            <a:noAutofit/>
          </a:bodyPr>
          <a:lstStyle/>
          <a:p>
            <a:pPr algn="ctr" defTabSz="914400">
              <a:lnSpc>
                <a:spcPts val="1180"/>
              </a:lnSpc>
              <a:defRPr/>
            </a:pPr>
            <a:r>
              <a:rPr lang="en-US" sz="1200" kern="0" dirty="0">
                <a:solidFill>
                  <a:schemeClr val="bg1"/>
                </a:solidFill>
                <a:latin typeface="Source Sans Pro Light" charset="0"/>
                <a:ea typeface="Source Sans Pro Light" charset="0"/>
                <a:cs typeface="Source Sans Pro Light" charset="0"/>
              </a:rPr>
              <a:t>Display</a:t>
            </a:r>
          </a:p>
        </p:txBody>
      </p:sp>
      <p:sp>
        <p:nvSpPr>
          <p:cNvPr id="27" name="Rounded Rectangle 370">
            <a:extLst>
              <a:ext uri="{FF2B5EF4-FFF2-40B4-BE49-F238E27FC236}">
                <a16:creationId xmlns:a16="http://schemas.microsoft.com/office/drawing/2014/main" id="{94FF66A2-1B6F-4B8F-98C5-F68C08347C7B}"/>
              </a:ext>
            </a:extLst>
          </p:cNvPr>
          <p:cNvSpPr/>
          <p:nvPr/>
        </p:nvSpPr>
        <p:spPr>
          <a:xfrm>
            <a:off x="3537308" y="4814575"/>
            <a:ext cx="1856244" cy="721545"/>
          </a:xfrm>
          <a:custGeom>
            <a:avLst/>
            <a:gdLst>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665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4094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81139"/>
              <a:gd name="connsiteY0" fmla="*/ 388686 h 1084694"/>
              <a:gd name="connsiteX1" fmla="*/ 70032 w 1381139"/>
              <a:gd name="connsiteY1" fmla="*/ 0 h 1084694"/>
              <a:gd name="connsiteX2" fmla="*/ 1314571 w 1381139"/>
              <a:gd name="connsiteY2" fmla="*/ 0 h 1084694"/>
              <a:gd name="connsiteX3" fmla="*/ 1381139 w 1381139"/>
              <a:gd name="connsiteY3" fmla="*/ 409468 h 1084694"/>
              <a:gd name="connsiteX4" fmla="*/ 1381139 w 1381139"/>
              <a:gd name="connsiteY4" fmla="*/ 1018126 h 1084694"/>
              <a:gd name="connsiteX5" fmla="*/ 1314571 w 1381139"/>
              <a:gd name="connsiteY5" fmla="*/ 1084694 h 1084694"/>
              <a:gd name="connsiteX6" fmla="*/ 70032 w 1381139"/>
              <a:gd name="connsiteY6" fmla="*/ 1084694 h 1084694"/>
              <a:gd name="connsiteX7" fmla="*/ 3464 w 1381139"/>
              <a:gd name="connsiteY7" fmla="*/ 1018126 h 1084694"/>
              <a:gd name="connsiteX8" fmla="*/ 0 w 1381139"/>
              <a:gd name="connsiteY8" fmla="*/ 388686 h 1084694"/>
              <a:gd name="connsiteX0" fmla="*/ 0 w 3085063"/>
              <a:gd name="connsiteY0" fmla="*/ 388686 h 1084694"/>
              <a:gd name="connsiteX1" fmla="*/ 70032 w 3085063"/>
              <a:gd name="connsiteY1" fmla="*/ 0 h 1084694"/>
              <a:gd name="connsiteX2" fmla="*/ 3084489 w 3085063"/>
              <a:gd name="connsiteY2" fmla="*/ 256309 h 1084694"/>
              <a:gd name="connsiteX3" fmla="*/ 1381139 w 3085063"/>
              <a:gd name="connsiteY3" fmla="*/ 409468 h 1084694"/>
              <a:gd name="connsiteX4" fmla="*/ 1381139 w 3085063"/>
              <a:gd name="connsiteY4" fmla="*/ 1018126 h 1084694"/>
              <a:gd name="connsiteX5" fmla="*/ 1314571 w 3085063"/>
              <a:gd name="connsiteY5" fmla="*/ 1084694 h 1084694"/>
              <a:gd name="connsiteX6" fmla="*/ 70032 w 3085063"/>
              <a:gd name="connsiteY6" fmla="*/ 1084694 h 1084694"/>
              <a:gd name="connsiteX7" fmla="*/ 3464 w 3085063"/>
              <a:gd name="connsiteY7" fmla="*/ 1018126 h 1084694"/>
              <a:gd name="connsiteX8" fmla="*/ 0 w 3085063"/>
              <a:gd name="connsiteY8" fmla="*/ 388686 h 1084694"/>
              <a:gd name="connsiteX0" fmla="*/ 1150005 w 4235068"/>
              <a:gd name="connsiteY0" fmla="*/ 132377 h 828385"/>
              <a:gd name="connsiteX1" fmla="*/ 837 w 4235068"/>
              <a:gd name="connsiteY1" fmla="*/ 3463 h 828385"/>
              <a:gd name="connsiteX2" fmla="*/ 4234494 w 4235068"/>
              <a:gd name="connsiteY2" fmla="*/ 0 h 828385"/>
              <a:gd name="connsiteX3" fmla="*/ 2531144 w 4235068"/>
              <a:gd name="connsiteY3" fmla="*/ 153159 h 828385"/>
              <a:gd name="connsiteX4" fmla="*/ 2531144 w 4235068"/>
              <a:gd name="connsiteY4" fmla="*/ 761817 h 828385"/>
              <a:gd name="connsiteX5" fmla="*/ 2464576 w 4235068"/>
              <a:gd name="connsiteY5" fmla="*/ 828385 h 828385"/>
              <a:gd name="connsiteX6" fmla="*/ 1220037 w 4235068"/>
              <a:gd name="connsiteY6" fmla="*/ 828385 h 828385"/>
              <a:gd name="connsiteX7" fmla="*/ 1153469 w 4235068"/>
              <a:gd name="connsiteY7" fmla="*/ 761817 h 828385"/>
              <a:gd name="connsiteX8" fmla="*/ 1150005 w 4235068"/>
              <a:gd name="connsiteY8" fmla="*/ 132377 h 828385"/>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4 w 2930910"/>
              <a:gd name="connsiteY0" fmla="*/ 128914 h 824922"/>
              <a:gd name="connsiteX1" fmla="*/ 836 w 2930910"/>
              <a:gd name="connsiteY1" fmla="*/ 0 h 824922"/>
              <a:gd name="connsiteX2" fmla="*/ 2928702 w 2930910"/>
              <a:gd name="connsiteY2" fmla="*/ 1 h 824922"/>
              <a:gd name="connsiteX3" fmla="*/ 2531143 w 2930910"/>
              <a:gd name="connsiteY3" fmla="*/ 149696 h 824922"/>
              <a:gd name="connsiteX4" fmla="*/ 2531143 w 2930910"/>
              <a:gd name="connsiteY4" fmla="*/ 758354 h 824922"/>
              <a:gd name="connsiteX5" fmla="*/ 2464575 w 2930910"/>
              <a:gd name="connsiteY5" fmla="*/ 824922 h 824922"/>
              <a:gd name="connsiteX6" fmla="*/ 1220036 w 2930910"/>
              <a:gd name="connsiteY6" fmla="*/ 824922 h 824922"/>
              <a:gd name="connsiteX7" fmla="*/ 1153468 w 2930910"/>
              <a:gd name="connsiteY7" fmla="*/ 758354 h 824922"/>
              <a:gd name="connsiteX8" fmla="*/ 1150004 w 2930910"/>
              <a:gd name="connsiteY8" fmla="*/ 128914 h 824922"/>
              <a:gd name="connsiteX0" fmla="*/ 375627 w 2156533"/>
              <a:gd name="connsiteY0" fmla="*/ 128913 h 824921"/>
              <a:gd name="connsiteX1" fmla="*/ 2314 w 2156533"/>
              <a:gd name="connsiteY1" fmla="*/ 6926 h 824921"/>
              <a:gd name="connsiteX2" fmla="*/ 2154325 w 2156533"/>
              <a:gd name="connsiteY2" fmla="*/ 0 h 824921"/>
              <a:gd name="connsiteX3" fmla="*/ 1756766 w 2156533"/>
              <a:gd name="connsiteY3" fmla="*/ 149695 h 824921"/>
              <a:gd name="connsiteX4" fmla="*/ 1756766 w 2156533"/>
              <a:gd name="connsiteY4" fmla="*/ 758353 h 824921"/>
              <a:gd name="connsiteX5" fmla="*/ 1690198 w 2156533"/>
              <a:gd name="connsiteY5" fmla="*/ 824921 h 824921"/>
              <a:gd name="connsiteX6" fmla="*/ 445659 w 2156533"/>
              <a:gd name="connsiteY6" fmla="*/ 824921 h 824921"/>
              <a:gd name="connsiteX7" fmla="*/ 379091 w 2156533"/>
              <a:gd name="connsiteY7" fmla="*/ 758353 h 824921"/>
              <a:gd name="connsiteX8" fmla="*/ 375627 w 2156533"/>
              <a:gd name="connsiteY8" fmla="*/ 128913 h 824921"/>
              <a:gd name="connsiteX0" fmla="*/ 418185 w 2199091"/>
              <a:gd name="connsiteY0" fmla="*/ 128913 h 824921"/>
              <a:gd name="connsiteX1" fmla="*/ 44872 w 2199091"/>
              <a:gd name="connsiteY1" fmla="*/ 6926 h 824921"/>
              <a:gd name="connsiteX2" fmla="*/ 2196883 w 2199091"/>
              <a:gd name="connsiteY2" fmla="*/ 0 h 824921"/>
              <a:gd name="connsiteX3" fmla="*/ 1799324 w 2199091"/>
              <a:gd name="connsiteY3" fmla="*/ 149695 h 824921"/>
              <a:gd name="connsiteX4" fmla="*/ 1799324 w 2199091"/>
              <a:gd name="connsiteY4" fmla="*/ 758353 h 824921"/>
              <a:gd name="connsiteX5" fmla="*/ 1732756 w 2199091"/>
              <a:gd name="connsiteY5" fmla="*/ 824921 h 824921"/>
              <a:gd name="connsiteX6" fmla="*/ 488217 w 2199091"/>
              <a:gd name="connsiteY6" fmla="*/ 824921 h 824921"/>
              <a:gd name="connsiteX7" fmla="*/ 421649 w 2199091"/>
              <a:gd name="connsiteY7" fmla="*/ 758353 h 824921"/>
              <a:gd name="connsiteX8" fmla="*/ 418185 w 2199091"/>
              <a:gd name="connsiteY8" fmla="*/ 128913 h 824921"/>
              <a:gd name="connsiteX0" fmla="*/ 404178 w 2197426"/>
              <a:gd name="connsiteY0" fmla="*/ 129381 h 825389"/>
              <a:gd name="connsiteX1" fmla="*/ 30865 w 2197426"/>
              <a:gd name="connsiteY1" fmla="*/ 7394 h 825389"/>
              <a:gd name="connsiteX2" fmla="*/ 2182876 w 2197426"/>
              <a:gd name="connsiteY2" fmla="*/ 468 h 825389"/>
              <a:gd name="connsiteX3" fmla="*/ 1785317 w 2197426"/>
              <a:gd name="connsiteY3" fmla="*/ 150163 h 825389"/>
              <a:gd name="connsiteX4" fmla="*/ 1785317 w 2197426"/>
              <a:gd name="connsiteY4" fmla="*/ 758821 h 825389"/>
              <a:gd name="connsiteX5" fmla="*/ 1718749 w 2197426"/>
              <a:gd name="connsiteY5" fmla="*/ 825389 h 825389"/>
              <a:gd name="connsiteX6" fmla="*/ 474210 w 2197426"/>
              <a:gd name="connsiteY6" fmla="*/ 825389 h 825389"/>
              <a:gd name="connsiteX7" fmla="*/ 407642 w 2197426"/>
              <a:gd name="connsiteY7" fmla="*/ 758821 h 825389"/>
              <a:gd name="connsiteX8" fmla="*/ 404178 w 2197426"/>
              <a:gd name="connsiteY8" fmla="*/ 129381 h 825389"/>
              <a:gd name="connsiteX0" fmla="*/ 373313 w 2152011"/>
              <a:gd name="connsiteY0" fmla="*/ 129381 h 825389"/>
              <a:gd name="connsiteX1" fmla="*/ 0 w 2152011"/>
              <a:gd name="connsiteY1" fmla="*/ 7394 h 825389"/>
              <a:gd name="connsiteX2" fmla="*/ 2152011 w 2152011"/>
              <a:gd name="connsiteY2" fmla="*/ 468 h 825389"/>
              <a:gd name="connsiteX3" fmla="*/ 1754452 w 2152011"/>
              <a:gd name="connsiteY3" fmla="*/ 150163 h 825389"/>
              <a:gd name="connsiteX4" fmla="*/ 1754452 w 2152011"/>
              <a:gd name="connsiteY4" fmla="*/ 758821 h 825389"/>
              <a:gd name="connsiteX5" fmla="*/ 1687884 w 2152011"/>
              <a:gd name="connsiteY5" fmla="*/ 825389 h 825389"/>
              <a:gd name="connsiteX6" fmla="*/ 443345 w 2152011"/>
              <a:gd name="connsiteY6" fmla="*/ 825389 h 825389"/>
              <a:gd name="connsiteX7" fmla="*/ 376777 w 2152011"/>
              <a:gd name="connsiteY7" fmla="*/ 758821 h 825389"/>
              <a:gd name="connsiteX8" fmla="*/ 373313 w 2152011"/>
              <a:gd name="connsiteY8" fmla="*/ 129381 h 825389"/>
              <a:gd name="connsiteX0" fmla="*/ 436994 w 2018842"/>
              <a:gd name="connsiteY0" fmla="*/ 132057 h 828065"/>
              <a:gd name="connsiteX1" fmla="*/ 63681 w 2018842"/>
              <a:gd name="connsiteY1" fmla="*/ 10070 h 828065"/>
              <a:gd name="connsiteX2" fmla="*/ 2018842 w 2018842"/>
              <a:gd name="connsiteY2" fmla="*/ 6319 h 828065"/>
              <a:gd name="connsiteX3" fmla="*/ 1818133 w 2018842"/>
              <a:gd name="connsiteY3" fmla="*/ 152839 h 828065"/>
              <a:gd name="connsiteX4" fmla="*/ 1818133 w 2018842"/>
              <a:gd name="connsiteY4" fmla="*/ 761497 h 828065"/>
              <a:gd name="connsiteX5" fmla="*/ 1751565 w 2018842"/>
              <a:gd name="connsiteY5" fmla="*/ 828065 h 828065"/>
              <a:gd name="connsiteX6" fmla="*/ 507026 w 2018842"/>
              <a:gd name="connsiteY6" fmla="*/ 828065 h 828065"/>
              <a:gd name="connsiteX7" fmla="*/ 440458 w 2018842"/>
              <a:gd name="connsiteY7" fmla="*/ 761497 h 828065"/>
              <a:gd name="connsiteX8" fmla="*/ 436994 w 2018842"/>
              <a:gd name="connsiteY8" fmla="*/ 132057 h 828065"/>
              <a:gd name="connsiteX0" fmla="*/ 436994 w 2023402"/>
              <a:gd name="connsiteY0" fmla="*/ 131514 h 827522"/>
              <a:gd name="connsiteX1" fmla="*/ 63681 w 2023402"/>
              <a:gd name="connsiteY1" fmla="*/ 9527 h 827522"/>
              <a:gd name="connsiteX2" fmla="*/ 2018842 w 2023402"/>
              <a:gd name="connsiteY2" fmla="*/ 5776 h 827522"/>
              <a:gd name="connsiteX3" fmla="*/ 1818133 w 2023402"/>
              <a:gd name="connsiteY3" fmla="*/ 152296 h 827522"/>
              <a:gd name="connsiteX4" fmla="*/ 1818133 w 2023402"/>
              <a:gd name="connsiteY4" fmla="*/ 760954 h 827522"/>
              <a:gd name="connsiteX5" fmla="*/ 1751565 w 2023402"/>
              <a:gd name="connsiteY5" fmla="*/ 827522 h 827522"/>
              <a:gd name="connsiteX6" fmla="*/ 507026 w 2023402"/>
              <a:gd name="connsiteY6" fmla="*/ 827522 h 827522"/>
              <a:gd name="connsiteX7" fmla="*/ 440458 w 2023402"/>
              <a:gd name="connsiteY7" fmla="*/ 760954 h 827522"/>
              <a:gd name="connsiteX8" fmla="*/ 436994 w 2023402"/>
              <a:gd name="connsiteY8" fmla="*/ 131514 h 827522"/>
              <a:gd name="connsiteX0" fmla="*/ 260186 w 1921406"/>
              <a:gd name="connsiteY0" fmla="*/ 144219 h 840227"/>
              <a:gd name="connsiteX1" fmla="*/ 83723 w 1921406"/>
              <a:gd name="connsiteY1" fmla="*/ 15882 h 840227"/>
              <a:gd name="connsiteX2" fmla="*/ 1842034 w 1921406"/>
              <a:gd name="connsiteY2" fmla="*/ 18481 h 840227"/>
              <a:gd name="connsiteX3" fmla="*/ 1641325 w 1921406"/>
              <a:gd name="connsiteY3" fmla="*/ 165001 h 840227"/>
              <a:gd name="connsiteX4" fmla="*/ 1641325 w 1921406"/>
              <a:gd name="connsiteY4" fmla="*/ 773659 h 840227"/>
              <a:gd name="connsiteX5" fmla="*/ 1574757 w 1921406"/>
              <a:gd name="connsiteY5" fmla="*/ 840227 h 840227"/>
              <a:gd name="connsiteX6" fmla="*/ 330218 w 1921406"/>
              <a:gd name="connsiteY6" fmla="*/ 840227 h 840227"/>
              <a:gd name="connsiteX7" fmla="*/ 263650 w 1921406"/>
              <a:gd name="connsiteY7" fmla="*/ 773659 h 840227"/>
              <a:gd name="connsiteX8" fmla="*/ 260186 w 1921406"/>
              <a:gd name="connsiteY8" fmla="*/ 144219 h 840227"/>
              <a:gd name="connsiteX0" fmla="*/ 184184 w 1845404"/>
              <a:gd name="connsiteY0" fmla="*/ 137193 h 833201"/>
              <a:gd name="connsiteX1" fmla="*/ 7721 w 1845404"/>
              <a:gd name="connsiteY1" fmla="*/ 8856 h 833201"/>
              <a:gd name="connsiteX2" fmla="*/ 1766032 w 1845404"/>
              <a:gd name="connsiteY2" fmla="*/ 11455 h 833201"/>
              <a:gd name="connsiteX3" fmla="*/ 1565323 w 1845404"/>
              <a:gd name="connsiteY3" fmla="*/ 157975 h 833201"/>
              <a:gd name="connsiteX4" fmla="*/ 1565323 w 1845404"/>
              <a:gd name="connsiteY4" fmla="*/ 766633 h 833201"/>
              <a:gd name="connsiteX5" fmla="*/ 1498755 w 1845404"/>
              <a:gd name="connsiteY5" fmla="*/ 833201 h 833201"/>
              <a:gd name="connsiteX6" fmla="*/ 254216 w 1845404"/>
              <a:gd name="connsiteY6" fmla="*/ 833201 h 833201"/>
              <a:gd name="connsiteX7" fmla="*/ 187648 w 1845404"/>
              <a:gd name="connsiteY7" fmla="*/ 766633 h 833201"/>
              <a:gd name="connsiteX8" fmla="*/ 184184 w 1845404"/>
              <a:gd name="connsiteY8" fmla="*/ 137193 h 833201"/>
              <a:gd name="connsiteX0" fmla="*/ 254154 w 1839241"/>
              <a:gd name="connsiteY0" fmla="*/ 147999 h 844007"/>
              <a:gd name="connsiteX1" fmla="*/ 77691 w 1839241"/>
              <a:gd name="connsiteY1" fmla="*/ 19662 h 844007"/>
              <a:gd name="connsiteX2" fmla="*/ 1747102 w 1839241"/>
              <a:gd name="connsiteY2" fmla="*/ 15911 h 844007"/>
              <a:gd name="connsiteX3" fmla="*/ 1635293 w 1839241"/>
              <a:gd name="connsiteY3" fmla="*/ 168781 h 844007"/>
              <a:gd name="connsiteX4" fmla="*/ 1635293 w 1839241"/>
              <a:gd name="connsiteY4" fmla="*/ 777439 h 844007"/>
              <a:gd name="connsiteX5" fmla="*/ 1568725 w 1839241"/>
              <a:gd name="connsiteY5" fmla="*/ 844007 h 844007"/>
              <a:gd name="connsiteX6" fmla="*/ 324186 w 1839241"/>
              <a:gd name="connsiteY6" fmla="*/ 844007 h 844007"/>
              <a:gd name="connsiteX7" fmla="*/ 257618 w 1839241"/>
              <a:gd name="connsiteY7" fmla="*/ 777439 h 844007"/>
              <a:gd name="connsiteX8" fmla="*/ 254154 w 1839241"/>
              <a:gd name="connsiteY8" fmla="*/ 147999 h 844007"/>
              <a:gd name="connsiteX0" fmla="*/ 254154 w 1752323"/>
              <a:gd name="connsiteY0" fmla="*/ 139925 h 835933"/>
              <a:gd name="connsiteX1" fmla="*/ 77691 w 1752323"/>
              <a:gd name="connsiteY1" fmla="*/ 11588 h 835933"/>
              <a:gd name="connsiteX2" fmla="*/ 1747102 w 1752323"/>
              <a:gd name="connsiteY2" fmla="*/ 7837 h 835933"/>
              <a:gd name="connsiteX3" fmla="*/ 1635293 w 1752323"/>
              <a:gd name="connsiteY3" fmla="*/ 160707 h 835933"/>
              <a:gd name="connsiteX4" fmla="*/ 1635293 w 1752323"/>
              <a:gd name="connsiteY4" fmla="*/ 769365 h 835933"/>
              <a:gd name="connsiteX5" fmla="*/ 1568725 w 1752323"/>
              <a:gd name="connsiteY5" fmla="*/ 835933 h 835933"/>
              <a:gd name="connsiteX6" fmla="*/ 324186 w 1752323"/>
              <a:gd name="connsiteY6" fmla="*/ 835933 h 835933"/>
              <a:gd name="connsiteX7" fmla="*/ 257618 w 1752323"/>
              <a:gd name="connsiteY7" fmla="*/ 769365 h 835933"/>
              <a:gd name="connsiteX8" fmla="*/ 254154 w 1752323"/>
              <a:gd name="connsiteY8" fmla="*/ 139925 h 835933"/>
              <a:gd name="connsiteX0" fmla="*/ 256302 w 1786136"/>
              <a:gd name="connsiteY0" fmla="*/ 138666 h 834674"/>
              <a:gd name="connsiteX1" fmla="*/ 79839 w 1786136"/>
              <a:gd name="connsiteY1" fmla="*/ 10329 h 834674"/>
              <a:gd name="connsiteX2" fmla="*/ 1781000 w 1786136"/>
              <a:gd name="connsiteY2" fmla="*/ 9753 h 834674"/>
              <a:gd name="connsiteX3" fmla="*/ 1637441 w 1786136"/>
              <a:gd name="connsiteY3" fmla="*/ 159448 h 834674"/>
              <a:gd name="connsiteX4" fmla="*/ 1637441 w 1786136"/>
              <a:gd name="connsiteY4" fmla="*/ 768106 h 834674"/>
              <a:gd name="connsiteX5" fmla="*/ 1570873 w 1786136"/>
              <a:gd name="connsiteY5" fmla="*/ 834674 h 834674"/>
              <a:gd name="connsiteX6" fmla="*/ 326334 w 1786136"/>
              <a:gd name="connsiteY6" fmla="*/ 834674 h 834674"/>
              <a:gd name="connsiteX7" fmla="*/ 259766 w 1786136"/>
              <a:gd name="connsiteY7" fmla="*/ 768106 h 834674"/>
              <a:gd name="connsiteX8" fmla="*/ 256302 w 1786136"/>
              <a:gd name="connsiteY8" fmla="*/ 138666 h 834674"/>
              <a:gd name="connsiteX0" fmla="*/ 181625 w 1710512"/>
              <a:gd name="connsiteY0" fmla="*/ 130557 h 826565"/>
              <a:gd name="connsiteX1" fmla="*/ 5162 w 1710512"/>
              <a:gd name="connsiteY1" fmla="*/ 2220 h 826565"/>
              <a:gd name="connsiteX2" fmla="*/ 1706323 w 1710512"/>
              <a:gd name="connsiteY2" fmla="*/ 1644 h 826565"/>
              <a:gd name="connsiteX3" fmla="*/ 1562764 w 1710512"/>
              <a:gd name="connsiteY3" fmla="*/ 151339 h 826565"/>
              <a:gd name="connsiteX4" fmla="*/ 1562764 w 1710512"/>
              <a:gd name="connsiteY4" fmla="*/ 759997 h 826565"/>
              <a:gd name="connsiteX5" fmla="*/ 1496196 w 1710512"/>
              <a:gd name="connsiteY5" fmla="*/ 826565 h 826565"/>
              <a:gd name="connsiteX6" fmla="*/ 251657 w 1710512"/>
              <a:gd name="connsiteY6" fmla="*/ 826565 h 826565"/>
              <a:gd name="connsiteX7" fmla="*/ 185089 w 1710512"/>
              <a:gd name="connsiteY7" fmla="*/ 759997 h 826565"/>
              <a:gd name="connsiteX8" fmla="*/ 181625 w 1710512"/>
              <a:gd name="connsiteY8" fmla="*/ 130557 h 826565"/>
              <a:gd name="connsiteX0" fmla="*/ 157442 w 1767509"/>
              <a:gd name="connsiteY0" fmla="*/ 139313 h 835321"/>
              <a:gd name="connsiteX1" fmla="*/ 6379 w 1767509"/>
              <a:gd name="connsiteY1" fmla="*/ 14151 h 835321"/>
              <a:gd name="connsiteX2" fmla="*/ 1682140 w 1767509"/>
              <a:gd name="connsiteY2" fmla="*/ 10400 h 835321"/>
              <a:gd name="connsiteX3" fmla="*/ 1538581 w 1767509"/>
              <a:gd name="connsiteY3" fmla="*/ 160095 h 835321"/>
              <a:gd name="connsiteX4" fmla="*/ 1538581 w 1767509"/>
              <a:gd name="connsiteY4" fmla="*/ 768753 h 835321"/>
              <a:gd name="connsiteX5" fmla="*/ 1472013 w 1767509"/>
              <a:gd name="connsiteY5" fmla="*/ 835321 h 835321"/>
              <a:gd name="connsiteX6" fmla="*/ 227474 w 1767509"/>
              <a:gd name="connsiteY6" fmla="*/ 835321 h 835321"/>
              <a:gd name="connsiteX7" fmla="*/ 160906 w 1767509"/>
              <a:gd name="connsiteY7" fmla="*/ 768753 h 835321"/>
              <a:gd name="connsiteX8" fmla="*/ 157442 w 1767509"/>
              <a:gd name="connsiteY8" fmla="*/ 139313 h 835321"/>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4777 w 1684351"/>
              <a:gd name="connsiteY0" fmla="*/ 131536 h 827544"/>
              <a:gd name="connsiteX1" fmla="*/ 3714 w 1684351"/>
              <a:gd name="connsiteY1" fmla="*/ 6374 h 827544"/>
              <a:gd name="connsiteX2" fmla="*/ 1679475 w 1684351"/>
              <a:gd name="connsiteY2" fmla="*/ 2623 h 827544"/>
              <a:gd name="connsiteX3" fmla="*/ 1535916 w 1684351"/>
              <a:gd name="connsiteY3" fmla="*/ 152318 h 827544"/>
              <a:gd name="connsiteX4" fmla="*/ 1535916 w 1684351"/>
              <a:gd name="connsiteY4" fmla="*/ 760976 h 827544"/>
              <a:gd name="connsiteX5" fmla="*/ 1469348 w 1684351"/>
              <a:gd name="connsiteY5" fmla="*/ 827544 h 827544"/>
              <a:gd name="connsiteX6" fmla="*/ 224809 w 1684351"/>
              <a:gd name="connsiteY6" fmla="*/ 827544 h 827544"/>
              <a:gd name="connsiteX7" fmla="*/ 158241 w 1684351"/>
              <a:gd name="connsiteY7" fmla="*/ 760976 h 827544"/>
              <a:gd name="connsiteX8" fmla="*/ 154777 w 1684351"/>
              <a:gd name="connsiteY8" fmla="*/ 131536 h 827544"/>
              <a:gd name="connsiteX0" fmla="*/ 236936 w 1786555"/>
              <a:gd name="connsiteY0" fmla="*/ 135949 h 831957"/>
              <a:gd name="connsiteX1" fmla="*/ 85873 w 1786555"/>
              <a:gd name="connsiteY1" fmla="*/ 10787 h 831957"/>
              <a:gd name="connsiteX2" fmla="*/ 1780684 w 1786555"/>
              <a:gd name="connsiteY2" fmla="*/ 10211 h 831957"/>
              <a:gd name="connsiteX3" fmla="*/ 1618075 w 1786555"/>
              <a:gd name="connsiteY3" fmla="*/ 156731 h 831957"/>
              <a:gd name="connsiteX4" fmla="*/ 1618075 w 1786555"/>
              <a:gd name="connsiteY4" fmla="*/ 765389 h 831957"/>
              <a:gd name="connsiteX5" fmla="*/ 1551507 w 1786555"/>
              <a:gd name="connsiteY5" fmla="*/ 831957 h 831957"/>
              <a:gd name="connsiteX6" fmla="*/ 306968 w 1786555"/>
              <a:gd name="connsiteY6" fmla="*/ 831957 h 831957"/>
              <a:gd name="connsiteX7" fmla="*/ 240400 w 1786555"/>
              <a:gd name="connsiteY7" fmla="*/ 765389 h 831957"/>
              <a:gd name="connsiteX8" fmla="*/ 236936 w 1786555"/>
              <a:gd name="connsiteY8" fmla="*/ 135949 h 831957"/>
              <a:gd name="connsiteX0" fmla="*/ 157046 w 1705555"/>
              <a:gd name="connsiteY0" fmla="*/ 128377 h 824385"/>
              <a:gd name="connsiteX1" fmla="*/ 5983 w 1705555"/>
              <a:gd name="connsiteY1" fmla="*/ 3215 h 824385"/>
              <a:gd name="connsiteX2" fmla="*/ 1700794 w 1705555"/>
              <a:gd name="connsiteY2" fmla="*/ 2639 h 824385"/>
              <a:gd name="connsiteX3" fmla="*/ 1538185 w 1705555"/>
              <a:gd name="connsiteY3" fmla="*/ 149159 h 824385"/>
              <a:gd name="connsiteX4" fmla="*/ 1538185 w 1705555"/>
              <a:gd name="connsiteY4" fmla="*/ 757817 h 824385"/>
              <a:gd name="connsiteX5" fmla="*/ 1471617 w 1705555"/>
              <a:gd name="connsiteY5" fmla="*/ 824385 h 824385"/>
              <a:gd name="connsiteX6" fmla="*/ 227078 w 1705555"/>
              <a:gd name="connsiteY6" fmla="*/ 824385 h 824385"/>
              <a:gd name="connsiteX7" fmla="*/ 160510 w 1705555"/>
              <a:gd name="connsiteY7" fmla="*/ 757817 h 824385"/>
              <a:gd name="connsiteX8" fmla="*/ 157046 w 1705555"/>
              <a:gd name="connsiteY8" fmla="*/ 128377 h 824385"/>
              <a:gd name="connsiteX0" fmla="*/ 158360 w 1784749"/>
              <a:gd name="connsiteY0" fmla="*/ 140824 h 836832"/>
              <a:gd name="connsiteX1" fmla="*/ 7297 w 1784749"/>
              <a:gd name="connsiteY1" fmla="*/ 15662 h 836832"/>
              <a:gd name="connsiteX2" fmla="*/ 1702108 w 1784749"/>
              <a:gd name="connsiteY2" fmla="*/ 15086 h 836832"/>
              <a:gd name="connsiteX3" fmla="*/ 1539499 w 1784749"/>
              <a:gd name="connsiteY3" fmla="*/ 215581 h 836832"/>
              <a:gd name="connsiteX4" fmla="*/ 1539499 w 1784749"/>
              <a:gd name="connsiteY4" fmla="*/ 770264 h 836832"/>
              <a:gd name="connsiteX5" fmla="*/ 1472931 w 1784749"/>
              <a:gd name="connsiteY5" fmla="*/ 836832 h 836832"/>
              <a:gd name="connsiteX6" fmla="*/ 228392 w 1784749"/>
              <a:gd name="connsiteY6" fmla="*/ 836832 h 836832"/>
              <a:gd name="connsiteX7" fmla="*/ 161824 w 1784749"/>
              <a:gd name="connsiteY7" fmla="*/ 770264 h 836832"/>
              <a:gd name="connsiteX8" fmla="*/ 158360 w 1784749"/>
              <a:gd name="connsiteY8" fmla="*/ 140824 h 836832"/>
              <a:gd name="connsiteX0" fmla="*/ 239426 w 1862640"/>
              <a:gd name="connsiteY0" fmla="*/ 233513 h 846971"/>
              <a:gd name="connsiteX1" fmla="*/ 85188 w 1862640"/>
              <a:gd name="connsiteY1" fmla="*/ 25801 h 846971"/>
              <a:gd name="connsiteX2" fmla="*/ 1779999 w 1862640"/>
              <a:gd name="connsiteY2" fmla="*/ 25225 h 846971"/>
              <a:gd name="connsiteX3" fmla="*/ 1617390 w 1862640"/>
              <a:gd name="connsiteY3" fmla="*/ 225720 h 846971"/>
              <a:gd name="connsiteX4" fmla="*/ 1617390 w 1862640"/>
              <a:gd name="connsiteY4" fmla="*/ 780403 h 846971"/>
              <a:gd name="connsiteX5" fmla="*/ 1550822 w 1862640"/>
              <a:gd name="connsiteY5" fmla="*/ 846971 h 846971"/>
              <a:gd name="connsiteX6" fmla="*/ 306283 w 1862640"/>
              <a:gd name="connsiteY6" fmla="*/ 846971 h 846971"/>
              <a:gd name="connsiteX7" fmla="*/ 239715 w 1862640"/>
              <a:gd name="connsiteY7" fmla="*/ 780403 h 846971"/>
              <a:gd name="connsiteX8" fmla="*/ 239426 w 1862640"/>
              <a:gd name="connsiteY8" fmla="*/ 233513 h 846971"/>
              <a:gd name="connsiteX0" fmla="*/ 238598 w 1861812"/>
              <a:gd name="connsiteY0" fmla="*/ 233513 h 846971"/>
              <a:gd name="connsiteX1" fmla="*/ 84360 w 1861812"/>
              <a:gd name="connsiteY1" fmla="*/ 25801 h 846971"/>
              <a:gd name="connsiteX2" fmla="*/ 1779171 w 1861812"/>
              <a:gd name="connsiteY2" fmla="*/ 25225 h 846971"/>
              <a:gd name="connsiteX3" fmla="*/ 1616562 w 1861812"/>
              <a:gd name="connsiteY3" fmla="*/ 225720 h 846971"/>
              <a:gd name="connsiteX4" fmla="*/ 1616562 w 1861812"/>
              <a:gd name="connsiteY4" fmla="*/ 780403 h 846971"/>
              <a:gd name="connsiteX5" fmla="*/ 1549994 w 1861812"/>
              <a:gd name="connsiteY5" fmla="*/ 846971 h 846971"/>
              <a:gd name="connsiteX6" fmla="*/ 305455 w 1861812"/>
              <a:gd name="connsiteY6" fmla="*/ 846971 h 846971"/>
              <a:gd name="connsiteX7" fmla="*/ 238887 w 1861812"/>
              <a:gd name="connsiteY7" fmla="*/ 780403 h 846971"/>
              <a:gd name="connsiteX8" fmla="*/ 238598 w 1861812"/>
              <a:gd name="connsiteY8" fmla="*/ 233513 h 846971"/>
              <a:gd name="connsiteX0" fmla="*/ 238598 w 1862214"/>
              <a:gd name="connsiteY0" fmla="*/ 233513 h 846971"/>
              <a:gd name="connsiteX1" fmla="*/ 84360 w 1862214"/>
              <a:gd name="connsiteY1" fmla="*/ 25801 h 846971"/>
              <a:gd name="connsiteX2" fmla="*/ 1779171 w 1862214"/>
              <a:gd name="connsiteY2" fmla="*/ 25225 h 846971"/>
              <a:gd name="connsiteX3" fmla="*/ 1616562 w 1862214"/>
              <a:gd name="connsiteY3" fmla="*/ 225720 h 846971"/>
              <a:gd name="connsiteX4" fmla="*/ 1616562 w 1862214"/>
              <a:gd name="connsiteY4" fmla="*/ 780403 h 846971"/>
              <a:gd name="connsiteX5" fmla="*/ 1549994 w 1862214"/>
              <a:gd name="connsiteY5" fmla="*/ 846971 h 846971"/>
              <a:gd name="connsiteX6" fmla="*/ 305455 w 1862214"/>
              <a:gd name="connsiteY6" fmla="*/ 846971 h 846971"/>
              <a:gd name="connsiteX7" fmla="*/ 238887 w 1862214"/>
              <a:gd name="connsiteY7" fmla="*/ 780403 h 846971"/>
              <a:gd name="connsiteX8" fmla="*/ 238598 w 1862214"/>
              <a:gd name="connsiteY8" fmla="*/ 233513 h 846971"/>
              <a:gd name="connsiteX0" fmla="*/ 238160 w 1856323"/>
              <a:gd name="connsiteY0" fmla="*/ 248080 h 861538"/>
              <a:gd name="connsiteX1" fmla="*/ 83922 w 1856323"/>
              <a:gd name="connsiteY1" fmla="*/ 40368 h 861538"/>
              <a:gd name="connsiteX2" fmla="*/ 1772383 w 1856323"/>
              <a:gd name="connsiteY2" fmla="*/ 17567 h 861538"/>
              <a:gd name="connsiteX3" fmla="*/ 1616124 w 1856323"/>
              <a:gd name="connsiteY3" fmla="*/ 240287 h 861538"/>
              <a:gd name="connsiteX4" fmla="*/ 1616124 w 1856323"/>
              <a:gd name="connsiteY4" fmla="*/ 794970 h 861538"/>
              <a:gd name="connsiteX5" fmla="*/ 1549556 w 1856323"/>
              <a:gd name="connsiteY5" fmla="*/ 861538 h 861538"/>
              <a:gd name="connsiteX6" fmla="*/ 305017 w 1856323"/>
              <a:gd name="connsiteY6" fmla="*/ 861538 h 861538"/>
              <a:gd name="connsiteX7" fmla="*/ 238449 w 1856323"/>
              <a:gd name="connsiteY7" fmla="*/ 794970 h 861538"/>
              <a:gd name="connsiteX8" fmla="*/ 238160 w 1856323"/>
              <a:gd name="connsiteY8" fmla="*/ 248080 h 861538"/>
              <a:gd name="connsiteX0" fmla="*/ 238160 w 1785863"/>
              <a:gd name="connsiteY0" fmla="*/ 242493 h 855951"/>
              <a:gd name="connsiteX1" fmla="*/ 83922 w 1785863"/>
              <a:gd name="connsiteY1" fmla="*/ 34781 h 855951"/>
              <a:gd name="connsiteX2" fmla="*/ 1772383 w 1785863"/>
              <a:gd name="connsiteY2" fmla="*/ 11980 h 855951"/>
              <a:gd name="connsiteX3" fmla="*/ 1616124 w 1785863"/>
              <a:gd name="connsiteY3" fmla="*/ 234700 h 855951"/>
              <a:gd name="connsiteX4" fmla="*/ 1616124 w 1785863"/>
              <a:gd name="connsiteY4" fmla="*/ 789383 h 855951"/>
              <a:gd name="connsiteX5" fmla="*/ 1549556 w 1785863"/>
              <a:gd name="connsiteY5" fmla="*/ 855951 h 855951"/>
              <a:gd name="connsiteX6" fmla="*/ 305017 w 1785863"/>
              <a:gd name="connsiteY6" fmla="*/ 855951 h 855951"/>
              <a:gd name="connsiteX7" fmla="*/ 238449 w 1785863"/>
              <a:gd name="connsiteY7" fmla="*/ 789383 h 855951"/>
              <a:gd name="connsiteX8" fmla="*/ 238160 w 1785863"/>
              <a:gd name="connsiteY8" fmla="*/ 242493 h 855951"/>
              <a:gd name="connsiteX0" fmla="*/ 239914 w 1812854"/>
              <a:gd name="connsiteY0" fmla="*/ 232326 h 845784"/>
              <a:gd name="connsiteX1" fmla="*/ 85676 w 1812854"/>
              <a:gd name="connsiteY1" fmla="*/ 24614 h 845784"/>
              <a:gd name="connsiteX2" fmla="*/ 1799537 w 1812854"/>
              <a:gd name="connsiteY2" fmla="*/ 17688 h 845784"/>
              <a:gd name="connsiteX3" fmla="*/ 1617878 w 1812854"/>
              <a:gd name="connsiteY3" fmla="*/ 224533 h 845784"/>
              <a:gd name="connsiteX4" fmla="*/ 1617878 w 1812854"/>
              <a:gd name="connsiteY4" fmla="*/ 779216 h 845784"/>
              <a:gd name="connsiteX5" fmla="*/ 1551310 w 1812854"/>
              <a:gd name="connsiteY5" fmla="*/ 845784 h 845784"/>
              <a:gd name="connsiteX6" fmla="*/ 306771 w 1812854"/>
              <a:gd name="connsiteY6" fmla="*/ 845784 h 845784"/>
              <a:gd name="connsiteX7" fmla="*/ 240203 w 1812854"/>
              <a:gd name="connsiteY7" fmla="*/ 779216 h 845784"/>
              <a:gd name="connsiteX8" fmla="*/ 239914 w 1812854"/>
              <a:gd name="connsiteY8" fmla="*/ 232326 h 845784"/>
              <a:gd name="connsiteX0" fmla="*/ 241013 w 1829728"/>
              <a:gd name="connsiteY0" fmla="*/ 230621 h 844079"/>
              <a:gd name="connsiteX1" fmla="*/ 86775 w 1829728"/>
              <a:gd name="connsiteY1" fmla="*/ 22909 h 844079"/>
              <a:gd name="connsiteX2" fmla="*/ 1816511 w 1829728"/>
              <a:gd name="connsiteY2" fmla="*/ 19158 h 844079"/>
              <a:gd name="connsiteX3" fmla="*/ 1618977 w 1829728"/>
              <a:gd name="connsiteY3" fmla="*/ 222828 h 844079"/>
              <a:gd name="connsiteX4" fmla="*/ 1618977 w 1829728"/>
              <a:gd name="connsiteY4" fmla="*/ 777511 h 844079"/>
              <a:gd name="connsiteX5" fmla="*/ 1552409 w 1829728"/>
              <a:gd name="connsiteY5" fmla="*/ 844079 h 844079"/>
              <a:gd name="connsiteX6" fmla="*/ 307870 w 1829728"/>
              <a:gd name="connsiteY6" fmla="*/ 844079 h 844079"/>
              <a:gd name="connsiteX7" fmla="*/ 241302 w 1829728"/>
              <a:gd name="connsiteY7" fmla="*/ 777511 h 844079"/>
              <a:gd name="connsiteX8" fmla="*/ 241013 w 1829728"/>
              <a:gd name="connsiteY8" fmla="*/ 230621 h 8440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16773 w 1868784"/>
              <a:gd name="connsiteY0" fmla="*/ 251658 h 865116"/>
              <a:gd name="connsiteX1" fmla="*/ 91110 w 1868784"/>
              <a:gd name="connsiteY1" fmla="*/ 18546 h 865116"/>
              <a:gd name="connsiteX2" fmla="*/ 1792271 w 1868784"/>
              <a:gd name="connsiteY2" fmla="*/ 40195 h 865116"/>
              <a:gd name="connsiteX3" fmla="*/ 1594737 w 1868784"/>
              <a:gd name="connsiteY3" fmla="*/ 243865 h 865116"/>
              <a:gd name="connsiteX4" fmla="*/ 1594737 w 1868784"/>
              <a:gd name="connsiteY4" fmla="*/ 798548 h 865116"/>
              <a:gd name="connsiteX5" fmla="*/ 1528169 w 1868784"/>
              <a:gd name="connsiteY5" fmla="*/ 865116 h 865116"/>
              <a:gd name="connsiteX6" fmla="*/ 283630 w 1868784"/>
              <a:gd name="connsiteY6" fmla="*/ 865116 h 865116"/>
              <a:gd name="connsiteX7" fmla="*/ 217062 w 1868784"/>
              <a:gd name="connsiteY7" fmla="*/ 798548 h 865116"/>
              <a:gd name="connsiteX8" fmla="*/ 216773 w 1868784"/>
              <a:gd name="connsiteY8" fmla="*/ 251658 h 865116"/>
              <a:gd name="connsiteX0" fmla="*/ 216773 w 1868784"/>
              <a:gd name="connsiteY0" fmla="*/ 274671 h 888129"/>
              <a:gd name="connsiteX1" fmla="*/ 91110 w 1868784"/>
              <a:gd name="connsiteY1" fmla="*/ 12984 h 888129"/>
              <a:gd name="connsiteX2" fmla="*/ 1792271 w 1868784"/>
              <a:gd name="connsiteY2" fmla="*/ 63208 h 888129"/>
              <a:gd name="connsiteX3" fmla="*/ 1594737 w 1868784"/>
              <a:gd name="connsiteY3" fmla="*/ 266878 h 888129"/>
              <a:gd name="connsiteX4" fmla="*/ 1594737 w 1868784"/>
              <a:gd name="connsiteY4" fmla="*/ 821561 h 888129"/>
              <a:gd name="connsiteX5" fmla="*/ 1528169 w 1868784"/>
              <a:gd name="connsiteY5" fmla="*/ 888129 h 888129"/>
              <a:gd name="connsiteX6" fmla="*/ 283630 w 1868784"/>
              <a:gd name="connsiteY6" fmla="*/ 888129 h 888129"/>
              <a:gd name="connsiteX7" fmla="*/ 217062 w 1868784"/>
              <a:gd name="connsiteY7" fmla="*/ 821561 h 888129"/>
              <a:gd name="connsiteX8" fmla="*/ 216773 w 1868784"/>
              <a:gd name="connsiteY8" fmla="*/ 274671 h 888129"/>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5874 w 1862327"/>
              <a:gd name="connsiteY0" fmla="*/ 289222 h 902680"/>
              <a:gd name="connsiteX1" fmla="*/ 90211 w 1862327"/>
              <a:gd name="connsiteY1" fmla="*/ 27535 h 902680"/>
              <a:gd name="connsiteX2" fmla="*/ 1785022 w 1862327"/>
              <a:gd name="connsiteY2" fmla="*/ 36484 h 902680"/>
              <a:gd name="connsiteX3" fmla="*/ 1593838 w 1862327"/>
              <a:gd name="connsiteY3" fmla="*/ 281429 h 902680"/>
              <a:gd name="connsiteX4" fmla="*/ 1593838 w 1862327"/>
              <a:gd name="connsiteY4" fmla="*/ 836112 h 902680"/>
              <a:gd name="connsiteX5" fmla="*/ 1527270 w 1862327"/>
              <a:gd name="connsiteY5" fmla="*/ 902680 h 902680"/>
              <a:gd name="connsiteX6" fmla="*/ 282731 w 1862327"/>
              <a:gd name="connsiteY6" fmla="*/ 902680 h 902680"/>
              <a:gd name="connsiteX7" fmla="*/ 216163 w 1862327"/>
              <a:gd name="connsiteY7" fmla="*/ 836112 h 902680"/>
              <a:gd name="connsiteX8" fmla="*/ 215874 w 1862327"/>
              <a:gd name="connsiteY8" fmla="*/ 289222 h 902680"/>
              <a:gd name="connsiteX0" fmla="*/ 218551 w 1865217"/>
              <a:gd name="connsiteY0" fmla="*/ 271689 h 885147"/>
              <a:gd name="connsiteX1" fmla="*/ 89713 w 1865217"/>
              <a:gd name="connsiteY1" fmla="*/ 44927 h 885147"/>
              <a:gd name="connsiteX2" fmla="*/ 1787699 w 1865217"/>
              <a:gd name="connsiteY2" fmla="*/ 18951 h 885147"/>
              <a:gd name="connsiteX3" fmla="*/ 1596515 w 1865217"/>
              <a:gd name="connsiteY3" fmla="*/ 263896 h 885147"/>
              <a:gd name="connsiteX4" fmla="*/ 1596515 w 1865217"/>
              <a:gd name="connsiteY4" fmla="*/ 818579 h 885147"/>
              <a:gd name="connsiteX5" fmla="*/ 1529947 w 1865217"/>
              <a:gd name="connsiteY5" fmla="*/ 885147 h 885147"/>
              <a:gd name="connsiteX6" fmla="*/ 285408 w 1865217"/>
              <a:gd name="connsiteY6" fmla="*/ 885147 h 885147"/>
              <a:gd name="connsiteX7" fmla="*/ 218840 w 1865217"/>
              <a:gd name="connsiteY7" fmla="*/ 818579 h 885147"/>
              <a:gd name="connsiteX8" fmla="*/ 218551 w 1865217"/>
              <a:gd name="connsiteY8" fmla="*/ 271689 h 885147"/>
              <a:gd name="connsiteX0" fmla="*/ 217882 w 1856244"/>
              <a:gd name="connsiteY0" fmla="*/ 253205 h 866663"/>
              <a:gd name="connsiteX1" fmla="*/ 89044 w 1856244"/>
              <a:gd name="connsiteY1" fmla="*/ 26443 h 866663"/>
              <a:gd name="connsiteX2" fmla="*/ 1777505 w 1856244"/>
              <a:gd name="connsiteY2" fmla="*/ 29042 h 866663"/>
              <a:gd name="connsiteX3" fmla="*/ 1595846 w 1856244"/>
              <a:gd name="connsiteY3" fmla="*/ 245412 h 866663"/>
              <a:gd name="connsiteX4" fmla="*/ 1595846 w 1856244"/>
              <a:gd name="connsiteY4" fmla="*/ 800095 h 866663"/>
              <a:gd name="connsiteX5" fmla="*/ 1529278 w 1856244"/>
              <a:gd name="connsiteY5" fmla="*/ 866663 h 866663"/>
              <a:gd name="connsiteX6" fmla="*/ 284739 w 1856244"/>
              <a:gd name="connsiteY6" fmla="*/ 866663 h 866663"/>
              <a:gd name="connsiteX7" fmla="*/ 218171 w 1856244"/>
              <a:gd name="connsiteY7" fmla="*/ 800095 h 866663"/>
              <a:gd name="connsiteX8" fmla="*/ 217882 w 1856244"/>
              <a:gd name="connsiteY8" fmla="*/ 253205 h 866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6244" h="866663">
                <a:moveTo>
                  <a:pt x="217882" y="253205"/>
                </a:moveTo>
                <a:cubicBezTo>
                  <a:pt x="221345" y="-31786"/>
                  <a:pt x="-170893" y="63803"/>
                  <a:pt x="89044" y="26443"/>
                </a:cubicBezTo>
                <a:cubicBezTo>
                  <a:pt x="348981" y="-10917"/>
                  <a:pt x="1526371" y="-7453"/>
                  <a:pt x="1777505" y="29042"/>
                </a:cubicBezTo>
                <a:cubicBezTo>
                  <a:pt x="2028639" y="65537"/>
                  <a:pt x="1599021" y="-34961"/>
                  <a:pt x="1595846" y="245412"/>
                </a:cubicBezTo>
                <a:lnTo>
                  <a:pt x="1595846" y="800095"/>
                </a:lnTo>
                <a:cubicBezTo>
                  <a:pt x="1595846" y="836859"/>
                  <a:pt x="1566042" y="866663"/>
                  <a:pt x="1529278" y="866663"/>
                </a:cubicBezTo>
                <a:lnTo>
                  <a:pt x="284739" y="866663"/>
                </a:lnTo>
                <a:cubicBezTo>
                  <a:pt x="247975" y="866663"/>
                  <a:pt x="218171" y="836859"/>
                  <a:pt x="218171" y="800095"/>
                </a:cubicBezTo>
                <a:cubicBezTo>
                  <a:pt x="217016" y="590282"/>
                  <a:pt x="219037" y="463018"/>
                  <a:pt x="217882" y="253205"/>
                </a:cubicBezTo>
                <a:close/>
              </a:path>
            </a:pathLst>
          </a:custGeom>
          <a:gradFill>
            <a:gsLst>
              <a:gs pos="8000">
                <a:schemeClr val="bg2"/>
              </a:gs>
              <a:gs pos="31000">
                <a:schemeClr val="tx2"/>
              </a:gs>
            </a:gsLst>
            <a:lin ang="5400000" scaled="0"/>
          </a:gra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grpSp>
        <p:nvGrpSpPr>
          <p:cNvPr id="28" name="Group 192">
            <a:extLst>
              <a:ext uri="{FF2B5EF4-FFF2-40B4-BE49-F238E27FC236}">
                <a16:creationId xmlns:a16="http://schemas.microsoft.com/office/drawing/2014/main" id="{44B18AFC-C31C-427B-9552-A4CF623C659C}"/>
              </a:ext>
            </a:extLst>
          </p:cNvPr>
          <p:cNvGrpSpPr/>
          <p:nvPr/>
        </p:nvGrpSpPr>
        <p:grpSpPr>
          <a:xfrm>
            <a:off x="3822631" y="5073763"/>
            <a:ext cx="1283487" cy="383162"/>
            <a:chOff x="6421785" y="5373193"/>
            <a:chExt cx="1283487" cy="383162"/>
          </a:xfrm>
        </p:grpSpPr>
        <p:sp>
          <p:nvSpPr>
            <p:cNvPr id="29" name="Rounded Rectangle 193">
              <a:extLst>
                <a:ext uri="{FF2B5EF4-FFF2-40B4-BE49-F238E27FC236}">
                  <a16:creationId xmlns:a16="http://schemas.microsoft.com/office/drawing/2014/main" id="{CE1D68AE-558A-48A0-BBF2-A17792D5F77E}"/>
                </a:ext>
              </a:extLst>
            </p:cNvPr>
            <p:cNvSpPr/>
            <p:nvPr/>
          </p:nvSpPr>
          <p:spPr>
            <a:xfrm>
              <a:off x="6421785" y="5373193"/>
              <a:ext cx="1240161" cy="383162"/>
            </a:xfrm>
            <a:prstGeom prst="roundRect">
              <a:avLst>
                <a:gd name="adj" fmla="val 12736"/>
              </a:avLst>
            </a:prstGeom>
            <a:solidFill>
              <a:schemeClr val="tx1">
                <a:lumMod val="50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endParaRPr lang="en-US" sz="1200" dirty="0">
                <a:solidFill>
                  <a:schemeClr val="bg1"/>
                </a:solidFill>
                <a:latin typeface="Source Sans Pro Light" charset="0"/>
                <a:ea typeface="Source Sans Pro Light" charset="0"/>
                <a:cs typeface="Source Sans Pro Light" charset="0"/>
              </a:endParaRPr>
            </a:p>
          </p:txBody>
        </p:sp>
        <p:sp>
          <p:nvSpPr>
            <p:cNvPr id="30" name="Rectangle 29">
              <a:extLst>
                <a:ext uri="{FF2B5EF4-FFF2-40B4-BE49-F238E27FC236}">
                  <a16:creationId xmlns:a16="http://schemas.microsoft.com/office/drawing/2014/main" id="{C7EB88DE-69AE-4A2D-AB8A-44E3A9349D17}"/>
                </a:ext>
              </a:extLst>
            </p:cNvPr>
            <p:cNvSpPr/>
            <p:nvPr/>
          </p:nvSpPr>
          <p:spPr>
            <a:xfrm>
              <a:off x="6756463" y="5425211"/>
              <a:ext cx="948809" cy="301407"/>
            </a:xfrm>
            <a:prstGeom prst="rect">
              <a:avLst/>
            </a:prstGeom>
            <a:effectLst/>
          </p:spPr>
          <p:txBody>
            <a:bodyPr wrap="square" lIns="0" rIns="0">
              <a:noAutofit/>
            </a:bodyPr>
            <a:lstStyle/>
            <a:p>
              <a:pPr algn="ctr" defTabSz="914400">
                <a:lnSpc>
                  <a:spcPts val="1000"/>
                </a:lnSpc>
                <a:defRPr/>
              </a:pPr>
              <a:r>
                <a:rPr lang="fr-FR" sz="1200" kern="0" dirty="0">
                  <a:solidFill>
                    <a:schemeClr val="bg1"/>
                  </a:solidFill>
                  <a:latin typeface="Source Sans Pro Light" charset="0"/>
                </a:rPr>
                <a:t>PROCESSOR </a:t>
              </a:r>
              <a:br>
                <a:rPr lang="fr-FR" sz="1200" kern="0" dirty="0">
                  <a:solidFill>
                    <a:schemeClr val="bg1"/>
                  </a:solidFill>
                  <a:latin typeface="Source Sans Pro Light" charset="0"/>
                </a:rPr>
              </a:br>
              <a:r>
                <a:rPr lang="fr-FR" sz="1200" kern="0" dirty="0">
                  <a:solidFill>
                    <a:schemeClr val="bg1"/>
                  </a:solidFill>
                  <a:latin typeface="Source Sans Pro Light" charset="0"/>
                </a:rPr>
                <a:t>CORE</a:t>
              </a:r>
              <a:endParaRPr lang="en-US" sz="1200" kern="0" dirty="0">
                <a:solidFill>
                  <a:schemeClr val="bg1"/>
                </a:solidFill>
                <a:latin typeface="Source Sans Pro Light" charset="0"/>
              </a:endParaRPr>
            </a:p>
          </p:txBody>
        </p:sp>
        <p:pic>
          <p:nvPicPr>
            <p:cNvPr id="31" name="Picture 195">
              <a:extLst>
                <a:ext uri="{FF2B5EF4-FFF2-40B4-BE49-F238E27FC236}">
                  <a16:creationId xmlns:a16="http://schemas.microsoft.com/office/drawing/2014/main" id="{C089B2EE-F4C3-4C23-B04B-3D9231583EB0}"/>
                </a:ext>
              </a:extLst>
            </p:cNvPr>
            <p:cNvPicPr>
              <a:picLocks noChangeAspect="1"/>
            </p:cNvPicPr>
            <p:nvPr/>
          </p:nvPicPr>
          <p:blipFill>
            <a:blip r:embed="rId2" cstate="print">
              <a:lum bright="10000"/>
              <a:extLst>
                <a:ext uri="{28A0092B-C50C-407E-A947-70E740481C1C}">
                  <a14:useLocalDpi xmlns:a14="http://schemas.microsoft.com/office/drawing/2010/main" val="0"/>
                </a:ext>
              </a:extLst>
            </a:blip>
            <a:stretch>
              <a:fillRect/>
            </a:stretch>
          </p:blipFill>
          <p:spPr>
            <a:xfrm>
              <a:off x="6482924" y="5411413"/>
              <a:ext cx="307244" cy="309712"/>
            </a:xfrm>
            <a:prstGeom prst="rect">
              <a:avLst/>
            </a:prstGeom>
          </p:spPr>
        </p:pic>
      </p:grpSp>
      <p:sp>
        <p:nvSpPr>
          <p:cNvPr id="32" name="Rounded Rectangle 196">
            <a:extLst>
              <a:ext uri="{FF2B5EF4-FFF2-40B4-BE49-F238E27FC236}">
                <a16:creationId xmlns:a16="http://schemas.microsoft.com/office/drawing/2014/main" id="{EBBABD6B-F86D-400B-8BD9-7EC56E2FC656}"/>
              </a:ext>
            </a:extLst>
          </p:cNvPr>
          <p:cNvSpPr/>
          <p:nvPr/>
        </p:nvSpPr>
        <p:spPr>
          <a:xfrm rot="16200000">
            <a:off x="7560024" y="3254080"/>
            <a:ext cx="1215033" cy="383293"/>
          </a:xfrm>
          <a:prstGeom prst="roundRect">
            <a:avLst>
              <a:gd name="adj" fmla="val 19838"/>
            </a:avLst>
          </a:prstGeom>
          <a:noFill/>
          <a:ln w="12700">
            <a:gradFill flip="none" rotWithShape="1">
              <a:gsLst>
                <a:gs pos="28000">
                  <a:schemeClr val="bg2">
                    <a:alpha val="0"/>
                  </a:schemeClr>
                </a:gs>
                <a:gs pos="64000">
                  <a:schemeClr val="bg2"/>
                </a:gs>
              </a:gsLst>
              <a:lin ang="5400000" scaled="1"/>
              <a:tileRect/>
            </a:gra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chemeClr val="tx1"/>
              </a:solidFill>
              <a:effectLst>
                <a:outerShdw blurRad="38100" dist="19050" dir="2700000" algn="tl" rotWithShape="0">
                  <a:schemeClr val="dk1">
                    <a:alpha val="40000"/>
                  </a:schemeClr>
                </a:outerShdw>
              </a:effectLst>
            </a:endParaRPr>
          </a:p>
        </p:txBody>
      </p:sp>
      <p:sp>
        <p:nvSpPr>
          <p:cNvPr id="33" name="Rounded Rectangle 197">
            <a:extLst>
              <a:ext uri="{FF2B5EF4-FFF2-40B4-BE49-F238E27FC236}">
                <a16:creationId xmlns:a16="http://schemas.microsoft.com/office/drawing/2014/main" id="{96FBBEE6-5FEF-432E-B136-644407CDD1F8}"/>
              </a:ext>
            </a:extLst>
          </p:cNvPr>
          <p:cNvSpPr/>
          <p:nvPr/>
        </p:nvSpPr>
        <p:spPr>
          <a:xfrm>
            <a:off x="566236" y="2653827"/>
            <a:ext cx="7435852" cy="2216969"/>
          </a:xfrm>
          <a:prstGeom prst="roundRect">
            <a:avLst>
              <a:gd name="adj" fmla="val 7139"/>
            </a:avLst>
          </a:prstGeom>
          <a:solidFill>
            <a:schemeClr val="bg2"/>
          </a:soli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sp>
        <p:nvSpPr>
          <p:cNvPr id="34" name="TextBox 198">
            <a:extLst>
              <a:ext uri="{FF2B5EF4-FFF2-40B4-BE49-F238E27FC236}">
                <a16:creationId xmlns:a16="http://schemas.microsoft.com/office/drawing/2014/main" id="{DF2A5D81-07E1-4264-9D98-195040627E42}"/>
              </a:ext>
            </a:extLst>
          </p:cNvPr>
          <p:cNvSpPr txBox="1"/>
          <p:nvPr/>
        </p:nvSpPr>
        <p:spPr>
          <a:xfrm rot="16200000">
            <a:off x="7848867" y="3221827"/>
            <a:ext cx="947659" cy="442035"/>
          </a:xfrm>
          <a:prstGeom prst="rect">
            <a:avLst/>
          </a:prstGeom>
          <a:solidFill>
            <a:schemeClr val="bg1"/>
          </a:solidFill>
        </p:spPr>
        <p:txBody>
          <a:bodyPr wrap="square" tIns="36000" bIns="36000" rtlCol="0">
            <a:spAutoFit/>
          </a:bodyPr>
          <a:lstStyle/>
          <a:p>
            <a:pPr algn="ctr"/>
            <a:r>
              <a:rPr lang="en-US" sz="1200" dirty="0">
                <a:latin typeface="Source Sans Pro Light" charset="0"/>
              </a:rPr>
              <a:t>Native Code</a:t>
            </a:r>
            <a:br>
              <a:rPr lang="en-US" sz="1200" dirty="0">
                <a:latin typeface="Source Sans Pro Light" charset="0"/>
              </a:rPr>
            </a:br>
            <a:r>
              <a:rPr lang="en-US" sz="1200" dirty="0">
                <a:latin typeface="Source Sans Pro Light" charset="0"/>
              </a:rPr>
              <a:t>(C/ASM, … )</a:t>
            </a:r>
          </a:p>
        </p:txBody>
      </p:sp>
      <p:sp>
        <p:nvSpPr>
          <p:cNvPr id="35" name="Rounded Rectangle 199">
            <a:extLst>
              <a:ext uri="{FF2B5EF4-FFF2-40B4-BE49-F238E27FC236}">
                <a16:creationId xmlns:a16="http://schemas.microsoft.com/office/drawing/2014/main" id="{DBB5695D-EC60-42E5-85F6-EDA2B42D2C68}"/>
              </a:ext>
            </a:extLst>
          </p:cNvPr>
          <p:cNvSpPr/>
          <p:nvPr/>
        </p:nvSpPr>
        <p:spPr>
          <a:xfrm>
            <a:off x="785342" y="4010709"/>
            <a:ext cx="7048360" cy="306000"/>
          </a:xfrm>
          <a:prstGeom prst="roundRect">
            <a:avLst>
              <a:gd name="adj" fmla="val 19644"/>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90000" tIns="36000" bIns="36000" rtlCol="0" anchor="ctr">
            <a:noAutofit/>
          </a:bodyPr>
          <a:lstStyle/>
          <a:p>
            <a:pPr algn="ctr"/>
            <a:r>
              <a:rPr lang="en-US" sz="1600" b="1" dirty="0">
                <a:solidFill>
                  <a:schemeClr val="bg1"/>
                </a:solidFill>
                <a:effectLst>
                  <a:outerShdw blurRad="76200" dist="38100" dir="5400000" algn="t" rotWithShape="0">
                    <a:prstClr val="black">
                      <a:alpha val="70000"/>
                    </a:prstClr>
                  </a:outerShdw>
                </a:effectLst>
                <a:latin typeface="Source Sans Pro" charset="0"/>
                <a:ea typeface="Source Sans Pro" charset="0"/>
                <a:cs typeface="Source Sans Pro" charset="0"/>
              </a:rPr>
              <a:t>        RTOS/OS</a:t>
            </a:r>
          </a:p>
        </p:txBody>
      </p:sp>
      <p:grpSp>
        <p:nvGrpSpPr>
          <p:cNvPr id="37" name="Group 201">
            <a:extLst>
              <a:ext uri="{FF2B5EF4-FFF2-40B4-BE49-F238E27FC236}">
                <a16:creationId xmlns:a16="http://schemas.microsoft.com/office/drawing/2014/main" id="{6C9B4BB0-5BA2-4C8C-B09C-B82F5B046B02}"/>
              </a:ext>
            </a:extLst>
          </p:cNvPr>
          <p:cNvGrpSpPr/>
          <p:nvPr/>
        </p:nvGrpSpPr>
        <p:grpSpPr>
          <a:xfrm>
            <a:off x="3554238" y="2404970"/>
            <a:ext cx="1856244" cy="866663"/>
            <a:chOff x="3158016" y="3391718"/>
            <a:chExt cx="1856244" cy="866663"/>
          </a:xfrm>
        </p:grpSpPr>
        <p:sp>
          <p:nvSpPr>
            <p:cNvPr id="38" name="Rounded Rectangle 370">
              <a:extLst>
                <a:ext uri="{FF2B5EF4-FFF2-40B4-BE49-F238E27FC236}">
                  <a16:creationId xmlns:a16="http://schemas.microsoft.com/office/drawing/2014/main" id="{664DB9B7-D2E3-4BBF-8F87-DC8CEE46C3FB}"/>
                </a:ext>
              </a:extLst>
            </p:cNvPr>
            <p:cNvSpPr/>
            <p:nvPr/>
          </p:nvSpPr>
          <p:spPr>
            <a:xfrm>
              <a:off x="3158016" y="3391718"/>
              <a:ext cx="1856244" cy="866663"/>
            </a:xfrm>
            <a:custGeom>
              <a:avLst/>
              <a:gdLst>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665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4094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81139"/>
                <a:gd name="connsiteY0" fmla="*/ 388686 h 1084694"/>
                <a:gd name="connsiteX1" fmla="*/ 70032 w 1381139"/>
                <a:gd name="connsiteY1" fmla="*/ 0 h 1084694"/>
                <a:gd name="connsiteX2" fmla="*/ 1314571 w 1381139"/>
                <a:gd name="connsiteY2" fmla="*/ 0 h 1084694"/>
                <a:gd name="connsiteX3" fmla="*/ 1381139 w 1381139"/>
                <a:gd name="connsiteY3" fmla="*/ 409468 h 1084694"/>
                <a:gd name="connsiteX4" fmla="*/ 1381139 w 1381139"/>
                <a:gd name="connsiteY4" fmla="*/ 1018126 h 1084694"/>
                <a:gd name="connsiteX5" fmla="*/ 1314571 w 1381139"/>
                <a:gd name="connsiteY5" fmla="*/ 1084694 h 1084694"/>
                <a:gd name="connsiteX6" fmla="*/ 70032 w 1381139"/>
                <a:gd name="connsiteY6" fmla="*/ 1084694 h 1084694"/>
                <a:gd name="connsiteX7" fmla="*/ 3464 w 1381139"/>
                <a:gd name="connsiteY7" fmla="*/ 1018126 h 1084694"/>
                <a:gd name="connsiteX8" fmla="*/ 0 w 1381139"/>
                <a:gd name="connsiteY8" fmla="*/ 388686 h 1084694"/>
                <a:gd name="connsiteX0" fmla="*/ 0 w 3085063"/>
                <a:gd name="connsiteY0" fmla="*/ 388686 h 1084694"/>
                <a:gd name="connsiteX1" fmla="*/ 70032 w 3085063"/>
                <a:gd name="connsiteY1" fmla="*/ 0 h 1084694"/>
                <a:gd name="connsiteX2" fmla="*/ 3084489 w 3085063"/>
                <a:gd name="connsiteY2" fmla="*/ 256309 h 1084694"/>
                <a:gd name="connsiteX3" fmla="*/ 1381139 w 3085063"/>
                <a:gd name="connsiteY3" fmla="*/ 409468 h 1084694"/>
                <a:gd name="connsiteX4" fmla="*/ 1381139 w 3085063"/>
                <a:gd name="connsiteY4" fmla="*/ 1018126 h 1084694"/>
                <a:gd name="connsiteX5" fmla="*/ 1314571 w 3085063"/>
                <a:gd name="connsiteY5" fmla="*/ 1084694 h 1084694"/>
                <a:gd name="connsiteX6" fmla="*/ 70032 w 3085063"/>
                <a:gd name="connsiteY6" fmla="*/ 1084694 h 1084694"/>
                <a:gd name="connsiteX7" fmla="*/ 3464 w 3085063"/>
                <a:gd name="connsiteY7" fmla="*/ 1018126 h 1084694"/>
                <a:gd name="connsiteX8" fmla="*/ 0 w 3085063"/>
                <a:gd name="connsiteY8" fmla="*/ 388686 h 1084694"/>
                <a:gd name="connsiteX0" fmla="*/ 1150005 w 4235068"/>
                <a:gd name="connsiteY0" fmla="*/ 132377 h 828385"/>
                <a:gd name="connsiteX1" fmla="*/ 837 w 4235068"/>
                <a:gd name="connsiteY1" fmla="*/ 3463 h 828385"/>
                <a:gd name="connsiteX2" fmla="*/ 4234494 w 4235068"/>
                <a:gd name="connsiteY2" fmla="*/ 0 h 828385"/>
                <a:gd name="connsiteX3" fmla="*/ 2531144 w 4235068"/>
                <a:gd name="connsiteY3" fmla="*/ 153159 h 828385"/>
                <a:gd name="connsiteX4" fmla="*/ 2531144 w 4235068"/>
                <a:gd name="connsiteY4" fmla="*/ 761817 h 828385"/>
                <a:gd name="connsiteX5" fmla="*/ 2464576 w 4235068"/>
                <a:gd name="connsiteY5" fmla="*/ 828385 h 828385"/>
                <a:gd name="connsiteX6" fmla="*/ 1220037 w 4235068"/>
                <a:gd name="connsiteY6" fmla="*/ 828385 h 828385"/>
                <a:gd name="connsiteX7" fmla="*/ 1153469 w 4235068"/>
                <a:gd name="connsiteY7" fmla="*/ 761817 h 828385"/>
                <a:gd name="connsiteX8" fmla="*/ 1150005 w 4235068"/>
                <a:gd name="connsiteY8" fmla="*/ 132377 h 828385"/>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4 w 2930910"/>
                <a:gd name="connsiteY0" fmla="*/ 128914 h 824922"/>
                <a:gd name="connsiteX1" fmla="*/ 836 w 2930910"/>
                <a:gd name="connsiteY1" fmla="*/ 0 h 824922"/>
                <a:gd name="connsiteX2" fmla="*/ 2928702 w 2930910"/>
                <a:gd name="connsiteY2" fmla="*/ 1 h 824922"/>
                <a:gd name="connsiteX3" fmla="*/ 2531143 w 2930910"/>
                <a:gd name="connsiteY3" fmla="*/ 149696 h 824922"/>
                <a:gd name="connsiteX4" fmla="*/ 2531143 w 2930910"/>
                <a:gd name="connsiteY4" fmla="*/ 758354 h 824922"/>
                <a:gd name="connsiteX5" fmla="*/ 2464575 w 2930910"/>
                <a:gd name="connsiteY5" fmla="*/ 824922 h 824922"/>
                <a:gd name="connsiteX6" fmla="*/ 1220036 w 2930910"/>
                <a:gd name="connsiteY6" fmla="*/ 824922 h 824922"/>
                <a:gd name="connsiteX7" fmla="*/ 1153468 w 2930910"/>
                <a:gd name="connsiteY7" fmla="*/ 758354 h 824922"/>
                <a:gd name="connsiteX8" fmla="*/ 1150004 w 2930910"/>
                <a:gd name="connsiteY8" fmla="*/ 128914 h 824922"/>
                <a:gd name="connsiteX0" fmla="*/ 375627 w 2156533"/>
                <a:gd name="connsiteY0" fmla="*/ 128913 h 824921"/>
                <a:gd name="connsiteX1" fmla="*/ 2314 w 2156533"/>
                <a:gd name="connsiteY1" fmla="*/ 6926 h 824921"/>
                <a:gd name="connsiteX2" fmla="*/ 2154325 w 2156533"/>
                <a:gd name="connsiteY2" fmla="*/ 0 h 824921"/>
                <a:gd name="connsiteX3" fmla="*/ 1756766 w 2156533"/>
                <a:gd name="connsiteY3" fmla="*/ 149695 h 824921"/>
                <a:gd name="connsiteX4" fmla="*/ 1756766 w 2156533"/>
                <a:gd name="connsiteY4" fmla="*/ 758353 h 824921"/>
                <a:gd name="connsiteX5" fmla="*/ 1690198 w 2156533"/>
                <a:gd name="connsiteY5" fmla="*/ 824921 h 824921"/>
                <a:gd name="connsiteX6" fmla="*/ 445659 w 2156533"/>
                <a:gd name="connsiteY6" fmla="*/ 824921 h 824921"/>
                <a:gd name="connsiteX7" fmla="*/ 379091 w 2156533"/>
                <a:gd name="connsiteY7" fmla="*/ 758353 h 824921"/>
                <a:gd name="connsiteX8" fmla="*/ 375627 w 2156533"/>
                <a:gd name="connsiteY8" fmla="*/ 128913 h 824921"/>
                <a:gd name="connsiteX0" fmla="*/ 418185 w 2199091"/>
                <a:gd name="connsiteY0" fmla="*/ 128913 h 824921"/>
                <a:gd name="connsiteX1" fmla="*/ 44872 w 2199091"/>
                <a:gd name="connsiteY1" fmla="*/ 6926 h 824921"/>
                <a:gd name="connsiteX2" fmla="*/ 2196883 w 2199091"/>
                <a:gd name="connsiteY2" fmla="*/ 0 h 824921"/>
                <a:gd name="connsiteX3" fmla="*/ 1799324 w 2199091"/>
                <a:gd name="connsiteY3" fmla="*/ 149695 h 824921"/>
                <a:gd name="connsiteX4" fmla="*/ 1799324 w 2199091"/>
                <a:gd name="connsiteY4" fmla="*/ 758353 h 824921"/>
                <a:gd name="connsiteX5" fmla="*/ 1732756 w 2199091"/>
                <a:gd name="connsiteY5" fmla="*/ 824921 h 824921"/>
                <a:gd name="connsiteX6" fmla="*/ 488217 w 2199091"/>
                <a:gd name="connsiteY6" fmla="*/ 824921 h 824921"/>
                <a:gd name="connsiteX7" fmla="*/ 421649 w 2199091"/>
                <a:gd name="connsiteY7" fmla="*/ 758353 h 824921"/>
                <a:gd name="connsiteX8" fmla="*/ 418185 w 2199091"/>
                <a:gd name="connsiteY8" fmla="*/ 128913 h 824921"/>
                <a:gd name="connsiteX0" fmla="*/ 404178 w 2197426"/>
                <a:gd name="connsiteY0" fmla="*/ 129381 h 825389"/>
                <a:gd name="connsiteX1" fmla="*/ 30865 w 2197426"/>
                <a:gd name="connsiteY1" fmla="*/ 7394 h 825389"/>
                <a:gd name="connsiteX2" fmla="*/ 2182876 w 2197426"/>
                <a:gd name="connsiteY2" fmla="*/ 468 h 825389"/>
                <a:gd name="connsiteX3" fmla="*/ 1785317 w 2197426"/>
                <a:gd name="connsiteY3" fmla="*/ 150163 h 825389"/>
                <a:gd name="connsiteX4" fmla="*/ 1785317 w 2197426"/>
                <a:gd name="connsiteY4" fmla="*/ 758821 h 825389"/>
                <a:gd name="connsiteX5" fmla="*/ 1718749 w 2197426"/>
                <a:gd name="connsiteY5" fmla="*/ 825389 h 825389"/>
                <a:gd name="connsiteX6" fmla="*/ 474210 w 2197426"/>
                <a:gd name="connsiteY6" fmla="*/ 825389 h 825389"/>
                <a:gd name="connsiteX7" fmla="*/ 407642 w 2197426"/>
                <a:gd name="connsiteY7" fmla="*/ 758821 h 825389"/>
                <a:gd name="connsiteX8" fmla="*/ 404178 w 2197426"/>
                <a:gd name="connsiteY8" fmla="*/ 129381 h 825389"/>
                <a:gd name="connsiteX0" fmla="*/ 373313 w 2152011"/>
                <a:gd name="connsiteY0" fmla="*/ 129381 h 825389"/>
                <a:gd name="connsiteX1" fmla="*/ 0 w 2152011"/>
                <a:gd name="connsiteY1" fmla="*/ 7394 h 825389"/>
                <a:gd name="connsiteX2" fmla="*/ 2152011 w 2152011"/>
                <a:gd name="connsiteY2" fmla="*/ 468 h 825389"/>
                <a:gd name="connsiteX3" fmla="*/ 1754452 w 2152011"/>
                <a:gd name="connsiteY3" fmla="*/ 150163 h 825389"/>
                <a:gd name="connsiteX4" fmla="*/ 1754452 w 2152011"/>
                <a:gd name="connsiteY4" fmla="*/ 758821 h 825389"/>
                <a:gd name="connsiteX5" fmla="*/ 1687884 w 2152011"/>
                <a:gd name="connsiteY5" fmla="*/ 825389 h 825389"/>
                <a:gd name="connsiteX6" fmla="*/ 443345 w 2152011"/>
                <a:gd name="connsiteY6" fmla="*/ 825389 h 825389"/>
                <a:gd name="connsiteX7" fmla="*/ 376777 w 2152011"/>
                <a:gd name="connsiteY7" fmla="*/ 758821 h 825389"/>
                <a:gd name="connsiteX8" fmla="*/ 373313 w 2152011"/>
                <a:gd name="connsiteY8" fmla="*/ 129381 h 825389"/>
                <a:gd name="connsiteX0" fmla="*/ 436994 w 2018842"/>
                <a:gd name="connsiteY0" fmla="*/ 132057 h 828065"/>
                <a:gd name="connsiteX1" fmla="*/ 63681 w 2018842"/>
                <a:gd name="connsiteY1" fmla="*/ 10070 h 828065"/>
                <a:gd name="connsiteX2" fmla="*/ 2018842 w 2018842"/>
                <a:gd name="connsiteY2" fmla="*/ 6319 h 828065"/>
                <a:gd name="connsiteX3" fmla="*/ 1818133 w 2018842"/>
                <a:gd name="connsiteY3" fmla="*/ 152839 h 828065"/>
                <a:gd name="connsiteX4" fmla="*/ 1818133 w 2018842"/>
                <a:gd name="connsiteY4" fmla="*/ 761497 h 828065"/>
                <a:gd name="connsiteX5" fmla="*/ 1751565 w 2018842"/>
                <a:gd name="connsiteY5" fmla="*/ 828065 h 828065"/>
                <a:gd name="connsiteX6" fmla="*/ 507026 w 2018842"/>
                <a:gd name="connsiteY6" fmla="*/ 828065 h 828065"/>
                <a:gd name="connsiteX7" fmla="*/ 440458 w 2018842"/>
                <a:gd name="connsiteY7" fmla="*/ 761497 h 828065"/>
                <a:gd name="connsiteX8" fmla="*/ 436994 w 2018842"/>
                <a:gd name="connsiteY8" fmla="*/ 132057 h 828065"/>
                <a:gd name="connsiteX0" fmla="*/ 436994 w 2023402"/>
                <a:gd name="connsiteY0" fmla="*/ 131514 h 827522"/>
                <a:gd name="connsiteX1" fmla="*/ 63681 w 2023402"/>
                <a:gd name="connsiteY1" fmla="*/ 9527 h 827522"/>
                <a:gd name="connsiteX2" fmla="*/ 2018842 w 2023402"/>
                <a:gd name="connsiteY2" fmla="*/ 5776 h 827522"/>
                <a:gd name="connsiteX3" fmla="*/ 1818133 w 2023402"/>
                <a:gd name="connsiteY3" fmla="*/ 152296 h 827522"/>
                <a:gd name="connsiteX4" fmla="*/ 1818133 w 2023402"/>
                <a:gd name="connsiteY4" fmla="*/ 760954 h 827522"/>
                <a:gd name="connsiteX5" fmla="*/ 1751565 w 2023402"/>
                <a:gd name="connsiteY5" fmla="*/ 827522 h 827522"/>
                <a:gd name="connsiteX6" fmla="*/ 507026 w 2023402"/>
                <a:gd name="connsiteY6" fmla="*/ 827522 h 827522"/>
                <a:gd name="connsiteX7" fmla="*/ 440458 w 2023402"/>
                <a:gd name="connsiteY7" fmla="*/ 760954 h 827522"/>
                <a:gd name="connsiteX8" fmla="*/ 436994 w 2023402"/>
                <a:gd name="connsiteY8" fmla="*/ 131514 h 827522"/>
                <a:gd name="connsiteX0" fmla="*/ 260186 w 1921406"/>
                <a:gd name="connsiteY0" fmla="*/ 144219 h 840227"/>
                <a:gd name="connsiteX1" fmla="*/ 83723 w 1921406"/>
                <a:gd name="connsiteY1" fmla="*/ 15882 h 840227"/>
                <a:gd name="connsiteX2" fmla="*/ 1842034 w 1921406"/>
                <a:gd name="connsiteY2" fmla="*/ 18481 h 840227"/>
                <a:gd name="connsiteX3" fmla="*/ 1641325 w 1921406"/>
                <a:gd name="connsiteY3" fmla="*/ 165001 h 840227"/>
                <a:gd name="connsiteX4" fmla="*/ 1641325 w 1921406"/>
                <a:gd name="connsiteY4" fmla="*/ 773659 h 840227"/>
                <a:gd name="connsiteX5" fmla="*/ 1574757 w 1921406"/>
                <a:gd name="connsiteY5" fmla="*/ 840227 h 840227"/>
                <a:gd name="connsiteX6" fmla="*/ 330218 w 1921406"/>
                <a:gd name="connsiteY6" fmla="*/ 840227 h 840227"/>
                <a:gd name="connsiteX7" fmla="*/ 263650 w 1921406"/>
                <a:gd name="connsiteY7" fmla="*/ 773659 h 840227"/>
                <a:gd name="connsiteX8" fmla="*/ 260186 w 1921406"/>
                <a:gd name="connsiteY8" fmla="*/ 144219 h 840227"/>
                <a:gd name="connsiteX0" fmla="*/ 184184 w 1845404"/>
                <a:gd name="connsiteY0" fmla="*/ 137193 h 833201"/>
                <a:gd name="connsiteX1" fmla="*/ 7721 w 1845404"/>
                <a:gd name="connsiteY1" fmla="*/ 8856 h 833201"/>
                <a:gd name="connsiteX2" fmla="*/ 1766032 w 1845404"/>
                <a:gd name="connsiteY2" fmla="*/ 11455 h 833201"/>
                <a:gd name="connsiteX3" fmla="*/ 1565323 w 1845404"/>
                <a:gd name="connsiteY3" fmla="*/ 157975 h 833201"/>
                <a:gd name="connsiteX4" fmla="*/ 1565323 w 1845404"/>
                <a:gd name="connsiteY4" fmla="*/ 766633 h 833201"/>
                <a:gd name="connsiteX5" fmla="*/ 1498755 w 1845404"/>
                <a:gd name="connsiteY5" fmla="*/ 833201 h 833201"/>
                <a:gd name="connsiteX6" fmla="*/ 254216 w 1845404"/>
                <a:gd name="connsiteY6" fmla="*/ 833201 h 833201"/>
                <a:gd name="connsiteX7" fmla="*/ 187648 w 1845404"/>
                <a:gd name="connsiteY7" fmla="*/ 766633 h 833201"/>
                <a:gd name="connsiteX8" fmla="*/ 184184 w 1845404"/>
                <a:gd name="connsiteY8" fmla="*/ 137193 h 833201"/>
                <a:gd name="connsiteX0" fmla="*/ 254154 w 1839241"/>
                <a:gd name="connsiteY0" fmla="*/ 147999 h 844007"/>
                <a:gd name="connsiteX1" fmla="*/ 77691 w 1839241"/>
                <a:gd name="connsiteY1" fmla="*/ 19662 h 844007"/>
                <a:gd name="connsiteX2" fmla="*/ 1747102 w 1839241"/>
                <a:gd name="connsiteY2" fmla="*/ 15911 h 844007"/>
                <a:gd name="connsiteX3" fmla="*/ 1635293 w 1839241"/>
                <a:gd name="connsiteY3" fmla="*/ 168781 h 844007"/>
                <a:gd name="connsiteX4" fmla="*/ 1635293 w 1839241"/>
                <a:gd name="connsiteY4" fmla="*/ 777439 h 844007"/>
                <a:gd name="connsiteX5" fmla="*/ 1568725 w 1839241"/>
                <a:gd name="connsiteY5" fmla="*/ 844007 h 844007"/>
                <a:gd name="connsiteX6" fmla="*/ 324186 w 1839241"/>
                <a:gd name="connsiteY6" fmla="*/ 844007 h 844007"/>
                <a:gd name="connsiteX7" fmla="*/ 257618 w 1839241"/>
                <a:gd name="connsiteY7" fmla="*/ 777439 h 844007"/>
                <a:gd name="connsiteX8" fmla="*/ 254154 w 1839241"/>
                <a:gd name="connsiteY8" fmla="*/ 147999 h 844007"/>
                <a:gd name="connsiteX0" fmla="*/ 254154 w 1752323"/>
                <a:gd name="connsiteY0" fmla="*/ 139925 h 835933"/>
                <a:gd name="connsiteX1" fmla="*/ 77691 w 1752323"/>
                <a:gd name="connsiteY1" fmla="*/ 11588 h 835933"/>
                <a:gd name="connsiteX2" fmla="*/ 1747102 w 1752323"/>
                <a:gd name="connsiteY2" fmla="*/ 7837 h 835933"/>
                <a:gd name="connsiteX3" fmla="*/ 1635293 w 1752323"/>
                <a:gd name="connsiteY3" fmla="*/ 160707 h 835933"/>
                <a:gd name="connsiteX4" fmla="*/ 1635293 w 1752323"/>
                <a:gd name="connsiteY4" fmla="*/ 769365 h 835933"/>
                <a:gd name="connsiteX5" fmla="*/ 1568725 w 1752323"/>
                <a:gd name="connsiteY5" fmla="*/ 835933 h 835933"/>
                <a:gd name="connsiteX6" fmla="*/ 324186 w 1752323"/>
                <a:gd name="connsiteY6" fmla="*/ 835933 h 835933"/>
                <a:gd name="connsiteX7" fmla="*/ 257618 w 1752323"/>
                <a:gd name="connsiteY7" fmla="*/ 769365 h 835933"/>
                <a:gd name="connsiteX8" fmla="*/ 254154 w 1752323"/>
                <a:gd name="connsiteY8" fmla="*/ 139925 h 835933"/>
                <a:gd name="connsiteX0" fmla="*/ 256302 w 1786136"/>
                <a:gd name="connsiteY0" fmla="*/ 138666 h 834674"/>
                <a:gd name="connsiteX1" fmla="*/ 79839 w 1786136"/>
                <a:gd name="connsiteY1" fmla="*/ 10329 h 834674"/>
                <a:gd name="connsiteX2" fmla="*/ 1781000 w 1786136"/>
                <a:gd name="connsiteY2" fmla="*/ 9753 h 834674"/>
                <a:gd name="connsiteX3" fmla="*/ 1637441 w 1786136"/>
                <a:gd name="connsiteY3" fmla="*/ 159448 h 834674"/>
                <a:gd name="connsiteX4" fmla="*/ 1637441 w 1786136"/>
                <a:gd name="connsiteY4" fmla="*/ 768106 h 834674"/>
                <a:gd name="connsiteX5" fmla="*/ 1570873 w 1786136"/>
                <a:gd name="connsiteY5" fmla="*/ 834674 h 834674"/>
                <a:gd name="connsiteX6" fmla="*/ 326334 w 1786136"/>
                <a:gd name="connsiteY6" fmla="*/ 834674 h 834674"/>
                <a:gd name="connsiteX7" fmla="*/ 259766 w 1786136"/>
                <a:gd name="connsiteY7" fmla="*/ 768106 h 834674"/>
                <a:gd name="connsiteX8" fmla="*/ 256302 w 1786136"/>
                <a:gd name="connsiteY8" fmla="*/ 138666 h 834674"/>
                <a:gd name="connsiteX0" fmla="*/ 181625 w 1710512"/>
                <a:gd name="connsiteY0" fmla="*/ 130557 h 826565"/>
                <a:gd name="connsiteX1" fmla="*/ 5162 w 1710512"/>
                <a:gd name="connsiteY1" fmla="*/ 2220 h 826565"/>
                <a:gd name="connsiteX2" fmla="*/ 1706323 w 1710512"/>
                <a:gd name="connsiteY2" fmla="*/ 1644 h 826565"/>
                <a:gd name="connsiteX3" fmla="*/ 1562764 w 1710512"/>
                <a:gd name="connsiteY3" fmla="*/ 151339 h 826565"/>
                <a:gd name="connsiteX4" fmla="*/ 1562764 w 1710512"/>
                <a:gd name="connsiteY4" fmla="*/ 759997 h 826565"/>
                <a:gd name="connsiteX5" fmla="*/ 1496196 w 1710512"/>
                <a:gd name="connsiteY5" fmla="*/ 826565 h 826565"/>
                <a:gd name="connsiteX6" fmla="*/ 251657 w 1710512"/>
                <a:gd name="connsiteY6" fmla="*/ 826565 h 826565"/>
                <a:gd name="connsiteX7" fmla="*/ 185089 w 1710512"/>
                <a:gd name="connsiteY7" fmla="*/ 759997 h 826565"/>
                <a:gd name="connsiteX8" fmla="*/ 181625 w 1710512"/>
                <a:gd name="connsiteY8" fmla="*/ 130557 h 826565"/>
                <a:gd name="connsiteX0" fmla="*/ 157442 w 1767509"/>
                <a:gd name="connsiteY0" fmla="*/ 139313 h 835321"/>
                <a:gd name="connsiteX1" fmla="*/ 6379 w 1767509"/>
                <a:gd name="connsiteY1" fmla="*/ 14151 h 835321"/>
                <a:gd name="connsiteX2" fmla="*/ 1682140 w 1767509"/>
                <a:gd name="connsiteY2" fmla="*/ 10400 h 835321"/>
                <a:gd name="connsiteX3" fmla="*/ 1538581 w 1767509"/>
                <a:gd name="connsiteY3" fmla="*/ 160095 h 835321"/>
                <a:gd name="connsiteX4" fmla="*/ 1538581 w 1767509"/>
                <a:gd name="connsiteY4" fmla="*/ 768753 h 835321"/>
                <a:gd name="connsiteX5" fmla="*/ 1472013 w 1767509"/>
                <a:gd name="connsiteY5" fmla="*/ 835321 h 835321"/>
                <a:gd name="connsiteX6" fmla="*/ 227474 w 1767509"/>
                <a:gd name="connsiteY6" fmla="*/ 835321 h 835321"/>
                <a:gd name="connsiteX7" fmla="*/ 160906 w 1767509"/>
                <a:gd name="connsiteY7" fmla="*/ 768753 h 835321"/>
                <a:gd name="connsiteX8" fmla="*/ 157442 w 1767509"/>
                <a:gd name="connsiteY8" fmla="*/ 139313 h 835321"/>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4777 w 1684351"/>
                <a:gd name="connsiteY0" fmla="*/ 131536 h 827544"/>
                <a:gd name="connsiteX1" fmla="*/ 3714 w 1684351"/>
                <a:gd name="connsiteY1" fmla="*/ 6374 h 827544"/>
                <a:gd name="connsiteX2" fmla="*/ 1679475 w 1684351"/>
                <a:gd name="connsiteY2" fmla="*/ 2623 h 827544"/>
                <a:gd name="connsiteX3" fmla="*/ 1535916 w 1684351"/>
                <a:gd name="connsiteY3" fmla="*/ 152318 h 827544"/>
                <a:gd name="connsiteX4" fmla="*/ 1535916 w 1684351"/>
                <a:gd name="connsiteY4" fmla="*/ 760976 h 827544"/>
                <a:gd name="connsiteX5" fmla="*/ 1469348 w 1684351"/>
                <a:gd name="connsiteY5" fmla="*/ 827544 h 827544"/>
                <a:gd name="connsiteX6" fmla="*/ 224809 w 1684351"/>
                <a:gd name="connsiteY6" fmla="*/ 827544 h 827544"/>
                <a:gd name="connsiteX7" fmla="*/ 158241 w 1684351"/>
                <a:gd name="connsiteY7" fmla="*/ 760976 h 827544"/>
                <a:gd name="connsiteX8" fmla="*/ 154777 w 1684351"/>
                <a:gd name="connsiteY8" fmla="*/ 131536 h 827544"/>
                <a:gd name="connsiteX0" fmla="*/ 236936 w 1786555"/>
                <a:gd name="connsiteY0" fmla="*/ 135949 h 831957"/>
                <a:gd name="connsiteX1" fmla="*/ 85873 w 1786555"/>
                <a:gd name="connsiteY1" fmla="*/ 10787 h 831957"/>
                <a:gd name="connsiteX2" fmla="*/ 1780684 w 1786555"/>
                <a:gd name="connsiteY2" fmla="*/ 10211 h 831957"/>
                <a:gd name="connsiteX3" fmla="*/ 1618075 w 1786555"/>
                <a:gd name="connsiteY3" fmla="*/ 156731 h 831957"/>
                <a:gd name="connsiteX4" fmla="*/ 1618075 w 1786555"/>
                <a:gd name="connsiteY4" fmla="*/ 765389 h 831957"/>
                <a:gd name="connsiteX5" fmla="*/ 1551507 w 1786555"/>
                <a:gd name="connsiteY5" fmla="*/ 831957 h 831957"/>
                <a:gd name="connsiteX6" fmla="*/ 306968 w 1786555"/>
                <a:gd name="connsiteY6" fmla="*/ 831957 h 831957"/>
                <a:gd name="connsiteX7" fmla="*/ 240400 w 1786555"/>
                <a:gd name="connsiteY7" fmla="*/ 765389 h 831957"/>
                <a:gd name="connsiteX8" fmla="*/ 236936 w 1786555"/>
                <a:gd name="connsiteY8" fmla="*/ 135949 h 831957"/>
                <a:gd name="connsiteX0" fmla="*/ 157046 w 1705555"/>
                <a:gd name="connsiteY0" fmla="*/ 128377 h 824385"/>
                <a:gd name="connsiteX1" fmla="*/ 5983 w 1705555"/>
                <a:gd name="connsiteY1" fmla="*/ 3215 h 824385"/>
                <a:gd name="connsiteX2" fmla="*/ 1700794 w 1705555"/>
                <a:gd name="connsiteY2" fmla="*/ 2639 h 824385"/>
                <a:gd name="connsiteX3" fmla="*/ 1538185 w 1705555"/>
                <a:gd name="connsiteY3" fmla="*/ 149159 h 824385"/>
                <a:gd name="connsiteX4" fmla="*/ 1538185 w 1705555"/>
                <a:gd name="connsiteY4" fmla="*/ 757817 h 824385"/>
                <a:gd name="connsiteX5" fmla="*/ 1471617 w 1705555"/>
                <a:gd name="connsiteY5" fmla="*/ 824385 h 824385"/>
                <a:gd name="connsiteX6" fmla="*/ 227078 w 1705555"/>
                <a:gd name="connsiteY6" fmla="*/ 824385 h 824385"/>
                <a:gd name="connsiteX7" fmla="*/ 160510 w 1705555"/>
                <a:gd name="connsiteY7" fmla="*/ 757817 h 824385"/>
                <a:gd name="connsiteX8" fmla="*/ 157046 w 1705555"/>
                <a:gd name="connsiteY8" fmla="*/ 128377 h 824385"/>
                <a:gd name="connsiteX0" fmla="*/ 158360 w 1784749"/>
                <a:gd name="connsiteY0" fmla="*/ 140824 h 836832"/>
                <a:gd name="connsiteX1" fmla="*/ 7297 w 1784749"/>
                <a:gd name="connsiteY1" fmla="*/ 15662 h 836832"/>
                <a:gd name="connsiteX2" fmla="*/ 1702108 w 1784749"/>
                <a:gd name="connsiteY2" fmla="*/ 15086 h 836832"/>
                <a:gd name="connsiteX3" fmla="*/ 1539499 w 1784749"/>
                <a:gd name="connsiteY3" fmla="*/ 215581 h 836832"/>
                <a:gd name="connsiteX4" fmla="*/ 1539499 w 1784749"/>
                <a:gd name="connsiteY4" fmla="*/ 770264 h 836832"/>
                <a:gd name="connsiteX5" fmla="*/ 1472931 w 1784749"/>
                <a:gd name="connsiteY5" fmla="*/ 836832 h 836832"/>
                <a:gd name="connsiteX6" fmla="*/ 228392 w 1784749"/>
                <a:gd name="connsiteY6" fmla="*/ 836832 h 836832"/>
                <a:gd name="connsiteX7" fmla="*/ 161824 w 1784749"/>
                <a:gd name="connsiteY7" fmla="*/ 770264 h 836832"/>
                <a:gd name="connsiteX8" fmla="*/ 158360 w 1784749"/>
                <a:gd name="connsiteY8" fmla="*/ 140824 h 836832"/>
                <a:gd name="connsiteX0" fmla="*/ 239426 w 1862640"/>
                <a:gd name="connsiteY0" fmla="*/ 233513 h 846971"/>
                <a:gd name="connsiteX1" fmla="*/ 85188 w 1862640"/>
                <a:gd name="connsiteY1" fmla="*/ 25801 h 846971"/>
                <a:gd name="connsiteX2" fmla="*/ 1779999 w 1862640"/>
                <a:gd name="connsiteY2" fmla="*/ 25225 h 846971"/>
                <a:gd name="connsiteX3" fmla="*/ 1617390 w 1862640"/>
                <a:gd name="connsiteY3" fmla="*/ 225720 h 846971"/>
                <a:gd name="connsiteX4" fmla="*/ 1617390 w 1862640"/>
                <a:gd name="connsiteY4" fmla="*/ 780403 h 846971"/>
                <a:gd name="connsiteX5" fmla="*/ 1550822 w 1862640"/>
                <a:gd name="connsiteY5" fmla="*/ 846971 h 846971"/>
                <a:gd name="connsiteX6" fmla="*/ 306283 w 1862640"/>
                <a:gd name="connsiteY6" fmla="*/ 846971 h 846971"/>
                <a:gd name="connsiteX7" fmla="*/ 239715 w 1862640"/>
                <a:gd name="connsiteY7" fmla="*/ 780403 h 846971"/>
                <a:gd name="connsiteX8" fmla="*/ 239426 w 1862640"/>
                <a:gd name="connsiteY8" fmla="*/ 233513 h 846971"/>
                <a:gd name="connsiteX0" fmla="*/ 238598 w 1861812"/>
                <a:gd name="connsiteY0" fmla="*/ 233513 h 846971"/>
                <a:gd name="connsiteX1" fmla="*/ 84360 w 1861812"/>
                <a:gd name="connsiteY1" fmla="*/ 25801 h 846971"/>
                <a:gd name="connsiteX2" fmla="*/ 1779171 w 1861812"/>
                <a:gd name="connsiteY2" fmla="*/ 25225 h 846971"/>
                <a:gd name="connsiteX3" fmla="*/ 1616562 w 1861812"/>
                <a:gd name="connsiteY3" fmla="*/ 225720 h 846971"/>
                <a:gd name="connsiteX4" fmla="*/ 1616562 w 1861812"/>
                <a:gd name="connsiteY4" fmla="*/ 780403 h 846971"/>
                <a:gd name="connsiteX5" fmla="*/ 1549994 w 1861812"/>
                <a:gd name="connsiteY5" fmla="*/ 846971 h 846971"/>
                <a:gd name="connsiteX6" fmla="*/ 305455 w 1861812"/>
                <a:gd name="connsiteY6" fmla="*/ 846971 h 846971"/>
                <a:gd name="connsiteX7" fmla="*/ 238887 w 1861812"/>
                <a:gd name="connsiteY7" fmla="*/ 780403 h 846971"/>
                <a:gd name="connsiteX8" fmla="*/ 238598 w 1861812"/>
                <a:gd name="connsiteY8" fmla="*/ 233513 h 846971"/>
                <a:gd name="connsiteX0" fmla="*/ 238598 w 1862214"/>
                <a:gd name="connsiteY0" fmla="*/ 233513 h 846971"/>
                <a:gd name="connsiteX1" fmla="*/ 84360 w 1862214"/>
                <a:gd name="connsiteY1" fmla="*/ 25801 h 846971"/>
                <a:gd name="connsiteX2" fmla="*/ 1779171 w 1862214"/>
                <a:gd name="connsiteY2" fmla="*/ 25225 h 846971"/>
                <a:gd name="connsiteX3" fmla="*/ 1616562 w 1862214"/>
                <a:gd name="connsiteY3" fmla="*/ 225720 h 846971"/>
                <a:gd name="connsiteX4" fmla="*/ 1616562 w 1862214"/>
                <a:gd name="connsiteY4" fmla="*/ 780403 h 846971"/>
                <a:gd name="connsiteX5" fmla="*/ 1549994 w 1862214"/>
                <a:gd name="connsiteY5" fmla="*/ 846971 h 846971"/>
                <a:gd name="connsiteX6" fmla="*/ 305455 w 1862214"/>
                <a:gd name="connsiteY6" fmla="*/ 846971 h 846971"/>
                <a:gd name="connsiteX7" fmla="*/ 238887 w 1862214"/>
                <a:gd name="connsiteY7" fmla="*/ 780403 h 846971"/>
                <a:gd name="connsiteX8" fmla="*/ 238598 w 1862214"/>
                <a:gd name="connsiteY8" fmla="*/ 233513 h 846971"/>
                <a:gd name="connsiteX0" fmla="*/ 238160 w 1856323"/>
                <a:gd name="connsiteY0" fmla="*/ 248080 h 861538"/>
                <a:gd name="connsiteX1" fmla="*/ 83922 w 1856323"/>
                <a:gd name="connsiteY1" fmla="*/ 40368 h 861538"/>
                <a:gd name="connsiteX2" fmla="*/ 1772383 w 1856323"/>
                <a:gd name="connsiteY2" fmla="*/ 17567 h 861538"/>
                <a:gd name="connsiteX3" fmla="*/ 1616124 w 1856323"/>
                <a:gd name="connsiteY3" fmla="*/ 240287 h 861538"/>
                <a:gd name="connsiteX4" fmla="*/ 1616124 w 1856323"/>
                <a:gd name="connsiteY4" fmla="*/ 794970 h 861538"/>
                <a:gd name="connsiteX5" fmla="*/ 1549556 w 1856323"/>
                <a:gd name="connsiteY5" fmla="*/ 861538 h 861538"/>
                <a:gd name="connsiteX6" fmla="*/ 305017 w 1856323"/>
                <a:gd name="connsiteY6" fmla="*/ 861538 h 861538"/>
                <a:gd name="connsiteX7" fmla="*/ 238449 w 1856323"/>
                <a:gd name="connsiteY7" fmla="*/ 794970 h 861538"/>
                <a:gd name="connsiteX8" fmla="*/ 238160 w 1856323"/>
                <a:gd name="connsiteY8" fmla="*/ 248080 h 861538"/>
                <a:gd name="connsiteX0" fmla="*/ 238160 w 1785863"/>
                <a:gd name="connsiteY0" fmla="*/ 242493 h 855951"/>
                <a:gd name="connsiteX1" fmla="*/ 83922 w 1785863"/>
                <a:gd name="connsiteY1" fmla="*/ 34781 h 855951"/>
                <a:gd name="connsiteX2" fmla="*/ 1772383 w 1785863"/>
                <a:gd name="connsiteY2" fmla="*/ 11980 h 855951"/>
                <a:gd name="connsiteX3" fmla="*/ 1616124 w 1785863"/>
                <a:gd name="connsiteY3" fmla="*/ 234700 h 855951"/>
                <a:gd name="connsiteX4" fmla="*/ 1616124 w 1785863"/>
                <a:gd name="connsiteY4" fmla="*/ 789383 h 855951"/>
                <a:gd name="connsiteX5" fmla="*/ 1549556 w 1785863"/>
                <a:gd name="connsiteY5" fmla="*/ 855951 h 855951"/>
                <a:gd name="connsiteX6" fmla="*/ 305017 w 1785863"/>
                <a:gd name="connsiteY6" fmla="*/ 855951 h 855951"/>
                <a:gd name="connsiteX7" fmla="*/ 238449 w 1785863"/>
                <a:gd name="connsiteY7" fmla="*/ 789383 h 855951"/>
                <a:gd name="connsiteX8" fmla="*/ 238160 w 1785863"/>
                <a:gd name="connsiteY8" fmla="*/ 242493 h 855951"/>
                <a:gd name="connsiteX0" fmla="*/ 239914 w 1812854"/>
                <a:gd name="connsiteY0" fmla="*/ 232326 h 845784"/>
                <a:gd name="connsiteX1" fmla="*/ 85676 w 1812854"/>
                <a:gd name="connsiteY1" fmla="*/ 24614 h 845784"/>
                <a:gd name="connsiteX2" fmla="*/ 1799537 w 1812854"/>
                <a:gd name="connsiteY2" fmla="*/ 17688 h 845784"/>
                <a:gd name="connsiteX3" fmla="*/ 1617878 w 1812854"/>
                <a:gd name="connsiteY3" fmla="*/ 224533 h 845784"/>
                <a:gd name="connsiteX4" fmla="*/ 1617878 w 1812854"/>
                <a:gd name="connsiteY4" fmla="*/ 779216 h 845784"/>
                <a:gd name="connsiteX5" fmla="*/ 1551310 w 1812854"/>
                <a:gd name="connsiteY5" fmla="*/ 845784 h 845784"/>
                <a:gd name="connsiteX6" fmla="*/ 306771 w 1812854"/>
                <a:gd name="connsiteY6" fmla="*/ 845784 h 845784"/>
                <a:gd name="connsiteX7" fmla="*/ 240203 w 1812854"/>
                <a:gd name="connsiteY7" fmla="*/ 779216 h 845784"/>
                <a:gd name="connsiteX8" fmla="*/ 239914 w 1812854"/>
                <a:gd name="connsiteY8" fmla="*/ 232326 h 845784"/>
                <a:gd name="connsiteX0" fmla="*/ 241013 w 1829728"/>
                <a:gd name="connsiteY0" fmla="*/ 230621 h 844079"/>
                <a:gd name="connsiteX1" fmla="*/ 86775 w 1829728"/>
                <a:gd name="connsiteY1" fmla="*/ 22909 h 844079"/>
                <a:gd name="connsiteX2" fmla="*/ 1816511 w 1829728"/>
                <a:gd name="connsiteY2" fmla="*/ 19158 h 844079"/>
                <a:gd name="connsiteX3" fmla="*/ 1618977 w 1829728"/>
                <a:gd name="connsiteY3" fmla="*/ 222828 h 844079"/>
                <a:gd name="connsiteX4" fmla="*/ 1618977 w 1829728"/>
                <a:gd name="connsiteY4" fmla="*/ 777511 h 844079"/>
                <a:gd name="connsiteX5" fmla="*/ 1552409 w 1829728"/>
                <a:gd name="connsiteY5" fmla="*/ 844079 h 844079"/>
                <a:gd name="connsiteX6" fmla="*/ 307870 w 1829728"/>
                <a:gd name="connsiteY6" fmla="*/ 844079 h 844079"/>
                <a:gd name="connsiteX7" fmla="*/ 241302 w 1829728"/>
                <a:gd name="connsiteY7" fmla="*/ 777511 h 844079"/>
                <a:gd name="connsiteX8" fmla="*/ 241013 w 1829728"/>
                <a:gd name="connsiteY8" fmla="*/ 230621 h 8440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16773 w 1868784"/>
                <a:gd name="connsiteY0" fmla="*/ 251658 h 865116"/>
                <a:gd name="connsiteX1" fmla="*/ 91110 w 1868784"/>
                <a:gd name="connsiteY1" fmla="*/ 18546 h 865116"/>
                <a:gd name="connsiteX2" fmla="*/ 1792271 w 1868784"/>
                <a:gd name="connsiteY2" fmla="*/ 40195 h 865116"/>
                <a:gd name="connsiteX3" fmla="*/ 1594737 w 1868784"/>
                <a:gd name="connsiteY3" fmla="*/ 243865 h 865116"/>
                <a:gd name="connsiteX4" fmla="*/ 1594737 w 1868784"/>
                <a:gd name="connsiteY4" fmla="*/ 798548 h 865116"/>
                <a:gd name="connsiteX5" fmla="*/ 1528169 w 1868784"/>
                <a:gd name="connsiteY5" fmla="*/ 865116 h 865116"/>
                <a:gd name="connsiteX6" fmla="*/ 283630 w 1868784"/>
                <a:gd name="connsiteY6" fmla="*/ 865116 h 865116"/>
                <a:gd name="connsiteX7" fmla="*/ 217062 w 1868784"/>
                <a:gd name="connsiteY7" fmla="*/ 798548 h 865116"/>
                <a:gd name="connsiteX8" fmla="*/ 216773 w 1868784"/>
                <a:gd name="connsiteY8" fmla="*/ 251658 h 865116"/>
                <a:gd name="connsiteX0" fmla="*/ 216773 w 1868784"/>
                <a:gd name="connsiteY0" fmla="*/ 274671 h 888129"/>
                <a:gd name="connsiteX1" fmla="*/ 91110 w 1868784"/>
                <a:gd name="connsiteY1" fmla="*/ 12984 h 888129"/>
                <a:gd name="connsiteX2" fmla="*/ 1792271 w 1868784"/>
                <a:gd name="connsiteY2" fmla="*/ 63208 h 888129"/>
                <a:gd name="connsiteX3" fmla="*/ 1594737 w 1868784"/>
                <a:gd name="connsiteY3" fmla="*/ 266878 h 888129"/>
                <a:gd name="connsiteX4" fmla="*/ 1594737 w 1868784"/>
                <a:gd name="connsiteY4" fmla="*/ 821561 h 888129"/>
                <a:gd name="connsiteX5" fmla="*/ 1528169 w 1868784"/>
                <a:gd name="connsiteY5" fmla="*/ 888129 h 888129"/>
                <a:gd name="connsiteX6" fmla="*/ 283630 w 1868784"/>
                <a:gd name="connsiteY6" fmla="*/ 888129 h 888129"/>
                <a:gd name="connsiteX7" fmla="*/ 217062 w 1868784"/>
                <a:gd name="connsiteY7" fmla="*/ 821561 h 888129"/>
                <a:gd name="connsiteX8" fmla="*/ 216773 w 1868784"/>
                <a:gd name="connsiteY8" fmla="*/ 274671 h 888129"/>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5874 w 1862327"/>
                <a:gd name="connsiteY0" fmla="*/ 289222 h 902680"/>
                <a:gd name="connsiteX1" fmla="*/ 90211 w 1862327"/>
                <a:gd name="connsiteY1" fmla="*/ 27535 h 902680"/>
                <a:gd name="connsiteX2" fmla="*/ 1785022 w 1862327"/>
                <a:gd name="connsiteY2" fmla="*/ 36484 h 902680"/>
                <a:gd name="connsiteX3" fmla="*/ 1593838 w 1862327"/>
                <a:gd name="connsiteY3" fmla="*/ 281429 h 902680"/>
                <a:gd name="connsiteX4" fmla="*/ 1593838 w 1862327"/>
                <a:gd name="connsiteY4" fmla="*/ 836112 h 902680"/>
                <a:gd name="connsiteX5" fmla="*/ 1527270 w 1862327"/>
                <a:gd name="connsiteY5" fmla="*/ 902680 h 902680"/>
                <a:gd name="connsiteX6" fmla="*/ 282731 w 1862327"/>
                <a:gd name="connsiteY6" fmla="*/ 902680 h 902680"/>
                <a:gd name="connsiteX7" fmla="*/ 216163 w 1862327"/>
                <a:gd name="connsiteY7" fmla="*/ 836112 h 902680"/>
                <a:gd name="connsiteX8" fmla="*/ 215874 w 1862327"/>
                <a:gd name="connsiteY8" fmla="*/ 289222 h 902680"/>
                <a:gd name="connsiteX0" fmla="*/ 218551 w 1865217"/>
                <a:gd name="connsiteY0" fmla="*/ 271689 h 885147"/>
                <a:gd name="connsiteX1" fmla="*/ 89713 w 1865217"/>
                <a:gd name="connsiteY1" fmla="*/ 44927 h 885147"/>
                <a:gd name="connsiteX2" fmla="*/ 1787699 w 1865217"/>
                <a:gd name="connsiteY2" fmla="*/ 18951 h 885147"/>
                <a:gd name="connsiteX3" fmla="*/ 1596515 w 1865217"/>
                <a:gd name="connsiteY3" fmla="*/ 263896 h 885147"/>
                <a:gd name="connsiteX4" fmla="*/ 1596515 w 1865217"/>
                <a:gd name="connsiteY4" fmla="*/ 818579 h 885147"/>
                <a:gd name="connsiteX5" fmla="*/ 1529947 w 1865217"/>
                <a:gd name="connsiteY5" fmla="*/ 885147 h 885147"/>
                <a:gd name="connsiteX6" fmla="*/ 285408 w 1865217"/>
                <a:gd name="connsiteY6" fmla="*/ 885147 h 885147"/>
                <a:gd name="connsiteX7" fmla="*/ 218840 w 1865217"/>
                <a:gd name="connsiteY7" fmla="*/ 818579 h 885147"/>
                <a:gd name="connsiteX8" fmla="*/ 218551 w 1865217"/>
                <a:gd name="connsiteY8" fmla="*/ 271689 h 885147"/>
                <a:gd name="connsiteX0" fmla="*/ 217882 w 1856244"/>
                <a:gd name="connsiteY0" fmla="*/ 253205 h 866663"/>
                <a:gd name="connsiteX1" fmla="*/ 89044 w 1856244"/>
                <a:gd name="connsiteY1" fmla="*/ 26443 h 866663"/>
                <a:gd name="connsiteX2" fmla="*/ 1777505 w 1856244"/>
                <a:gd name="connsiteY2" fmla="*/ 29042 h 866663"/>
                <a:gd name="connsiteX3" fmla="*/ 1595846 w 1856244"/>
                <a:gd name="connsiteY3" fmla="*/ 245412 h 866663"/>
                <a:gd name="connsiteX4" fmla="*/ 1595846 w 1856244"/>
                <a:gd name="connsiteY4" fmla="*/ 800095 h 866663"/>
                <a:gd name="connsiteX5" fmla="*/ 1529278 w 1856244"/>
                <a:gd name="connsiteY5" fmla="*/ 866663 h 866663"/>
                <a:gd name="connsiteX6" fmla="*/ 284739 w 1856244"/>
                <a:gd name="connsiteY6" fmla="*/ 866663 h 866663"/>
                <a:gd name="connsiteX7" fmla="*/ 218171 w 1856244"/>
                <a:gd name="connsiteY7" fmla="*/ 800095 h 866663"/>
                <a:gd name="connsiteX8" fmla="*/ 217882 w 1856244"/>
                <a:gd name="connsiteY8" fmla="*/ 253205 h 866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6244" h="866663">
                  <a:moveTo>
                    <a:pt x="217882" y="253205"/>
                  </a:moveTo>
                  <a:cubicBezTo>
                    <a:pt x="221345" y="-31786"/>
                    <a:pt x="-170893" y="63803"/>
                    <a:pt x="89044" y="26443"/>
                  </a:cubicBezTo>
                  <a:cubicBezTo>
                    <a:pt x="348981" y="-10917"/>
                    <a:pt x="1526371" y="-7453"/>
                    <a:pt x="1777505" y="29042"/>
                  </a:cubicBezTo>
                  <a:cubicBezTo>
                    <a:pt x="2028639" y="65537"/>
                    <a:pt x="1599021" y="-34961"/>
                    <a:pt x="1595846" y="245412"/>
                  </a:cubicBezTo>
                  <a:lnTo>
                    <a:pt x="1595846" y="800095"/>
                  </a:lnTo>
                  <a:cubicBezTo>
                    <a:pt x="1595846" y="836859"/>
                    <a:pt x="1566042" y="866663"/>
                    <a:pt x="1529278" y="866663"/>
                  </a:cubicBezTo>
                  <a:lnTo>
                    <a:pt x="284739" y="866663"/>
                  </a:lnTo>
                  <a:cubicBezTo>
                    <a:pt x="247975" y="866663"/>
                    <a:pt x="218171" y="836859"/>
                    <a:pt x="218171" y="800095"/>
                  </a:cubicBezTo>
                  <a:cubicBezTo>
                    <a:pt x="217016" y="590282"/>
                    <a:pt x="219037" y="463018"/>
                    <a:pt x="217882" y="253205"/>
                  </a:cubicBezTo>
                  <a:close/>
                </a:path>
              </a:pathLst>
            </a:custGeom>
            <a:gradFill>
              <a:gsLst>
                <a:gs pos="0">
                  <a:schemeClr val="accent1"/>
                </a:gs>
                <a:gs pos="96000">
                  <a:schemeClr val="tx2"/>
                </a:gs>
              </a:gsLst>
              <a:lin ang="5400000" scaled="0"/>
            </a:gra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grpSp>
          <p:nvGrpSpPr>
            <p:cNvPr id="39" name="Group 203">
              <a:extLst>
                <a:ext uri="{FF2B5EF4-FFF2-40B4-BE49-F238E27FC236}">
                  <a16:creationId xmlns:a16="http://schemas.microsoft.com/office/drawing/2014/main" id="{087F60B4-5CEB-4937-BDF9-5BB06E509309}"/>
                </a:ext>
              </a:extLst>
            </p:cNvPr>
            <p:cNvGrpSpPr/>
            <p:nvPr/>
          </p:nvGrpSpPr>
          <p:grpSpPr>
            <a:xfrm>
              <a:off x="3457782" y="3834742"/>
              <a:ext cx="1222852" cy="359571"/>
              <a:chOff x="3671478" y="4032587"/>
              <a:chExt cx="1376425" cy="404729"/>
            </a:xfrm>
          </p:grpSpPr>
          <p:sp>
            <p:nvSpPr>
              <p:cNvPr id="40" name="Rounded Rectangle 204">
                <a:extLst>
                  <a:ext uri="{FF2B5EF4-FFF2-40B4-BE49-F238E27FC236}">
                    <a16:creationId xmlns:a16="http://schemas.microsoft.com/office/drawing/2014/main" id="{C812A482-5447-4F0A-A877-EE4B55EF6ADB}"/>
                  </a:ext>
                </a:extLst>
              </p:cNvPr>
              <p:cNvSpPr/>
              <p:nvPr/>
            </p:nvSpPr>
            <p:spPr>
              <a:xfrm>
                <a:off x="3671478" y="4032587"/>
                <a:ext cx="1376425" cy="404729"/>
              </a:xfrm>
              <a:prstGeom prst="roundRect">
                <a:avLst>
                  <a:gd name="adj" fmla="val 12736"/>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endParaRPr lang="en-US" sz="1200" dirty="0">
                  <a:solidFill>
                    <a:schemeClr val="bg1"/>
                  </a:solidFill>
                  <a:latin typeface="Source Sans Pro Light" charset="0"/>
                  <a:ea typeface="Source Sans Pro Light" charset="0"/>
                  <a:cs typeface="Source Sans Pro Light" charset="0"/>
                </a:endParaRPr>
              </a:p>
            </p:txBody>
          </p:sp>
          <p:grpSp>
            <p:nvGrpSpPr>
              <p:cNvPr id="41" name="Group 205">
                <a:extLst>
                  <a:ext uri="{FF2B5EF4-FFF2-40B4-BE49-F238E27FC236}">
                    <a16:creationId xmlns:a16="http://schemas.microsoft.com/office/drawing/2014/main" id="{FC8DF697-ABDF-45B5-9517-0C1B2072FA3A}"/>
                  </a:ext>
                </a:extLst>
              </p:cNvPr>
              <p:cNvGrpSpPr/>
              <p:nvPr/>
            </p:nvGrpSpPr>
            <p:grpSpPr>
              <a:xfrm>
                <a:off x="3783349" y="4072507"/>
                <a:ext cx="1230088" cy="352081"/>
                <a:chOff x="3783349" y="4072507"/>
                <a:chExt cx="1230088" cy="352081"/>
              </a:xfrm>
            </p:grpSpPr>
            <p:pic>
              <p:nvPicPr>
                <p:cNvPr id="42" name="Picture 206">
                  <a:extLst>
                    <a:ext uri="{FF2B5EF4-FFF2-40B4-BE49-F238E27FC236}">
                      <a16:creationId xmlns:a16="http://schemas.microsoft.com/office/drawing/2014/main" id="{52A1FCC9-D375-4EFB-A53D-CC8F69DFA71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12965" y="4074404"/>
                  <a:ext cx="900472" cy="350184"/>
                </a:xfrm>
                <a:prstGeom prst="rect">
                  <a:avLst/>
                </a:prstGeom>
              </p:spPr>
            </p:pic>
            <p:pic>
              <p:nvPicPr>
                <p:cNvPr id="43" name="Picture 207">
                  <a:extLst>
                    <a:ext uri="{FF2B5EF4-FFF2-40B4-BE49-F238E27FC236}">
                      <a16:creationId xmlns:a16="http://schemas.microsoft.com/office/drawing/2014/main" id="{9B8BF0BF-5548-40DA-893E-025D8EBB722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83349" y="4072507"/>
                  <a:ext cx="322073" cy="324658"/>
                </a:xfrm>
                <a:prstGeom prst="rect">
                  <a:avLst/>
                </a:prstGeom>
              </p:spPr>
            </p:pic>
          </p:grpSp>
        </p:grpSp>
      </p:grpSp>
      <p:sp>
        <p:nvSpPr>
          <p:cNvPr id="44" name="Rounded Rectangle 208">
            <a:extLst>
              <a:ext uri="{FF2B5EF4-FFF2-40B4-BE49-F238E27FC236}">
                <a16:creationId xmlns:a16="http://schemas.microsoft.com/office/drawing/2014/main" id="{802FB1F6-F164-4963-8B87-A86BAC63FFF5}"/>
              </a:ext>
            </a:extLst>
          </p:cNvPr>
          <p:cNvSpPr/>
          <p:nvPr/>
        </p:nvSpPr>
        <p:spPr>
          <a:xfrm rot="16200000">
            <a:off x="7307396" y="1354941"/>
            <a:ext cx="1666796" cy="456277"/>
          </a:xfrm>
          <a:prstGeom prst="roundRect">
            <a:avLst>
              <a:gd name="adj" fmla="val 16439"/>
            </a:avLst>
          </a:prstGeom>
          <a:noFill/>
          <a:ln w="12700">
            <a:gradFill flip="none" rotWithShape="1">
              <a:gsLst>
                <a:gs pos="37000">
                  <a:schemeClr val="bg2">
                    <a:alpha val="0"/>
                  </a:schemeClr>
                </a:gs>
                <a:gs pos="88000">
                  <a:schemeClr val="bg2"/>
                </a:gs>
              </a:gsLst>
              <a:lin ang="5400000" scaled="1"/>
              <a:tileRect/>
            </a:gra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chemeClr val="tx1"/>
              </a:solidFill>
              <a:effectLst>
                <a:outerShdw blurRad="38100" dist="19050" dir="2700000" algn="tl" rotWithShape="0">
                  <a:schemeClr val="dk1">
                    <a:alpha val="40000"/>
                  </a:schemeClr>
                </a:outerShdw>
              </a:effectLst>
            </a:endParaRPr>
          </a:p>
        </p:txBody>
      </p:sp>
      <p:sp>
        <p:nvSpPr>
          <p:cNvPr id="45" name="TextBox 209">
            <a:extLst>
              <a:ext uri="{FF2B5EF4-FFF2-40B4-BE49-F238E27FC236}">
                <a16:creationId xmlns:a16="http://schemas.microsoft.com/office/drawing/2014/main" id="{6144B1E5-6601-430F-8CC8-ED4A78FE8876}"/>
              </a:ext>
            </a:extLst>
          </p:cNvPr>
          <p:cNvSpPr txBox="1"/>
          <p:nvPr/>
        </p:nvSpPr>
        <p:spPr>
          <a:xfrm rot="16200000">
            <a:off x="7609195" y="1366601"/>
            <a:ext cx="1493095" cy="442035"/>
          </a:xfrm>
          <a:prstGeom prst="rect">
            <a:avLst/>
          </a:prstGeom>
          <a:solidFill>
            <a:schemeClr val="bg1"/>
          </a:solidFill>
        </p:spPr>
        <p:txBody>
          <a:bodyPr wrap="square" lIns="36000" tIns="36000" rIns="36000" bIns="36000" rtlCol="0">
            <a:spAutoFit/>
          </a:bodyPr>
          <a:lstStyle/>
          <a:p>
            <a:pPr algn="ctr"/>
            <a:r>
              <a:rPr lang="en-US" sz="1200" dirty="0">
                <a:latin typeface="Source Sans Pro Light" charset="0"/>
              </a:rPr>
              <a:t>Managed Code</a:t>
            </a:r>
          </a:p>
          <a:p>
            <a:pPr algn="ctr"/>
            <a:r>
              <a:rPr lang="en-US" sz="1200" dirty="0">
                <a:latin typeface="Source Sans Pro Light" charset="0"/>
              </a:rPr>
              <a:t> (Java, JavaScript, </a:t>
            </a:r>
            <a:r>
              <a:rPr lang="mr-IN" sz="1200" dirty="0">
                <a:latin typeface="Source Sans Pro Light" charset="0"/>
              </a:rPr>
              <a:t>…</a:t>
            </a:r>
            <a:r>
              <a:rPr lang="en-US" sz="1200" dirty="0">
                <a:latin typeface="Source Sans Pro Light" charset="0"/>
              </a:rPr>
              <a:t>)</a:t>
            </a:r>
          </a:p>
        </p:txBody>
      </p:sp>
      <p:sp>
        <p:nvSpPr>
          <p:cNvPr id="46" name="Rounded Rectangle 210">
            <a:extLst>
              <a:ext uri="{FF2B5EF4-FFF2-40B4-BE49-F238E27FC236}">
                <a16:creationId xmlns:a16="http://schemas.microsoft.com/office/drawing/2014/main" id="{7F2C0155-129A-4434-8D57-76811021A12C}"/>
              </a:ext>
            </a:extLst>
          </p:cNvPr>
          <p:cNvSpPr/>
          <p:nvPr/>
        </p:nvSpPr>
        <p:spPr>
          <a:xfrm>
            <a:off x="566236" y="649789"/>
            <a:ext cx="7435852" cy="1794656"/>
          </a:xfrm>
          <a:prstGeom prst="roundRect">
            <a:avLst>
              <a:gd name="adj" fmla="val 6225"/>
            </a:avLst>
          </a:prstGeom>
          <a:solidFill>
            <a:schemeClr val="accent1"/>
          </a:solidFill>
          <a:ln w="12700">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lnSpc>
                <a:spcPts val="1600"/>
              </a:lnSpc>
              <a:spcBef>
                <a:spcPts val="100"/>
              </a:spcBef>
              <a:spcAft>
                <a:spcPts val="100"/>
              </a:spcAft>
            </a:pPr>
            <a:endParaRPr lang="en-US" sz="1600" dirty="0">
              <a:solidFill>
                <a:schemeClr val="bg1"/>
              </a:solidFill>
              <a:effectLst>
                <a:outerShdw blurRad="50800" dist="38100" dir="5400000" algn="t" rotWithShape="0">
                  <a:prstClr val="black">
                    <a:alpha val="40000"/>
                  </a:prstClr>
                </a:outerShdw>
              </a:effectLst>
              <a:latin typeface="Source Sans Pro" charset="0"/>
              <a:ea typeface="Source Sans Pro" charset="0"/>
            </a:endParaRPr>
          </a:p>
        </p:txBody>
      </p:sp>
      <p:sp>
        <p:nvSpPr>
          <p:cNvPr id="47" name="Round Same Side Corner Rectangle 211">
            <a:extLst>
              <a:ext uri="{FF2B5EF4-FFF2-40B4-BE49-F238E27FC236}">
                <a16:creationId xmlns:a16="http://schemas.microsoft.com/office/drawing/2014/main" id="{DDCB326F-98DA-4378-A107-915777C6EED3}"/>
              </a:ext>
            </a:extLst>
          </p:cNvPr>
          <p:cNvSpPr/>
          <p:nvPr/>
        </p:nvSpPr>
        <p:spPr>
          <a:xfrm rot="10800000">
            <a:off x="716806" y="644525"/>
            <a:ext cx="7152452" cy="302613"/>
          </a:xfrm>
          <a:prstGeom prst="round2SameRect">
            <a:avLst>
              <a:gd name="adj1" fmla="val 24382"/>
              <a:gd name="adj2" fmla="val 0"/>
            </a:avLst>
          </a:prstGeom>
          <a:solidFill>
            <a:schemeClr val="tx2">
              <a:lumMod val="20000"/>
              <a:lumOff val="80000"/>
            </a:schemeClr>
          </a:solidFill>
          <a:ln w="12700">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ounded Rectangle 212">
            <a:extLst>
              <a:ext uri="{FF2B5EF4-FFF2-40B4-BE49-F238E27FC236}">
                <a16:creationId xmlns:a16="http://schemas.microsoft.com/office/drawing/2014/main" id="{1E564837-8A4A-4345-AEC9-CAB1A9B31F24}"/>
              </a:ext>
            </a:extLst>
          </p:cNvPr>
          <p:cNvSpPr/>
          <p:nvPr/>
        </p:nvSpPr>
        <p:spPr>
          <a:xfrm>
            <a:off x="673415" y="1019100"/>
            <a:ext cx="7240441" cy="306000"/>
          </a:xfrm>
          <a:prstGeom prst="roundRect">
            <a:avLst>
              <a:gd name="adj" fmla="val 10601"/>
            </a:avLst>
          </a:prstGeom>
          <a:solidFill>
            <a:schemeClr val="accent1">
              <a:lumMod val="75000"/>
            </a:schemeClr>
          </a:solidFill>
          <a:ln w="12700">
            <a:noFill/>
          </a:ln>
          <a:effectLst>
            <a:innerShdw blurRad="114300">
              <a:prstClr val="black">
                <a:alpha val="49000"/>
              </a:prstClr>
            </a:innerShdw>
          </a:effectLst>
        </p:spPr>
        <p:style>
          <a:lnRef idx="2">
            <a:schemeClr val="dk1"/>
          </a:lnRef>
          <a:fillRef idx="1">
            <a:schemeClr val="lt1"/>
          </a:fillRef>
          <a:effectRef idx="0">
            <a:schemeClr val="dk1"/>
          </a:effectRef>
          <a:fontRef idx="minor">
            <a:schemeClr val="dk1"/>
          </a:fontRef>
        </p:style>
        <p:txBody>
          <a:bodyPr wrap="square" lIns="108000" tIns="0" bIns="0" rtlCol="0" anchor="ctr">
            <a:noAutofit/>
          </a:bodyPr>
          <a:lstStyle/>
          <a:p>
            <a:pPr lvl="0" algn="ctr"/>
            <a:r>
              <a:rPr lang="en-US" sz="1600" b="1" dirty="0">
                <a:solidFill>
                  <a:schemeClr val="bg1"/>
                </a:solidFill>
                <a:latin typeface="Source Sans Pro" charset="0"/>
                <a:ea typeface="Source Sans Pro" charset="0"/>
                <a:cs typeface="Source Sans Pro" charset="0"/>
              </a:rPr>
              <a:t>ADD-ON LIBRARIES </a:t>
            </a:r>
          </a:p>
        </p:txBody>
      </p:sp>
      <p:pic>
        <p:nvPicPr>
          <p:cNvPr id="49" name="Picture 213">
            <a:extLst>
              <a:ext uri="{FF2B5EF4-FFF2-40B4-BE49-F238E27FC236}">
                <a16:creationId xmlns:a16="http://schemas.microsoft.com/office/drawing/2014/main" id="{27E3DC40-8880-40BC-8305-711C8F8F6BA5}"/>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3363205" y="2081718"/>
            <a:ext cx="1982135" cy="334761"/>
          </a:xfrm>
          <a:prstGeom prst="rect">
            <a:avLst/>
          </a:prstGeom>
        </p:spPr>
      </p:pic>
      <p:sp>
        <p:nvSpPr>
          <p:cNvPr id="50" name="Rounded Rectangle 214">
            <a:extLst>
              <a:ext uri="{FF2B5EF4-FFF2-40B4-BE49-F238E27FC236}">
                <a16:creationId xmlns:a16="http://schemas.microsoft.com/office/drawing/2014/main" id="{03A881FB-0E1A-48A6-982D-A417B3AF0F6E}"/>
              </a:ext>
            </a:extLst>
          </p:cNvPr>
          <p:cNvSpPr/>
          <p:nvPr/>
        </p:nvSpPr>
        <p:spPr>
          <a:xfrm>
            <a:off x="3173833" y="571607"/>
            <a:ext cx="2236650" cy="306000"/>
          </a:xfrm>
          <a:prstGeom prst="roundRect">
            <a:avLst>
              <a:gd name="adj" fmla="val 12311"/>
            </a:avLst>
          </a:prstGeom>
          <a:solidFill>
            <a:schemeClr val="bg1"/>
          </a:solidFill>
          <a:ln w="12700">
            <a:solidFill>
              <a:schemeClr val="bg2"/>
            </a:solidFill>
          </a:ln>
        </p:spPr>
        <p:style>
          <a:lnRef idx="2">
            <a:schemeClr val="dk1"/>
          </a:lnRef>
          <a:fillRef idx="1">
            <a:schemeClr val="lt1"/>
          </a:fillRef>
          <a:effectRef idx="0">
            <a:schemeClr val="dk1"/>
          </a:effectRef>
          <a:fontRef idx="minor">
            <a:schemeClr val="dk1"/>
          </a:fontRef>
        </p:style>
        <p:txBody>
          <a:bodyPr tIns="36000" bIns="0" rtlCol="0" anchor="ctr"/>
          <a:lstStyle/>
          <a:p>
            <a:pPr algn="ctr">
              <a:lnSpc>
                <a:spcPts val="1600"/>
              </a:lnSpc>
              <a:spcBef>
                <a:spcPts val="100"/>
              </a:spcBef>
              <a:spcAft>
                <a:spcPts val="100"/>
              </a:spcAft>
            </a:pPr>
            <a:r>
              <a:rPr lang="en-US" sz="1600" b="1" dirty="0">
                <a:solidFill>
                  <a:schemeClr val="tx1"/>
                </a:solidFill>
                <a:latin typeface="Source Sans Pro" charset="0"/>
                <a:ea typeface="Source Sans Pro" charset="0"/>
                <a:cs typeface="Source Sans Pro" charset="0"/>
              </a:rPr>
              <a:t>YOUR APPLICATIONS</a:t>
            </a:r>
            <a:endParaRPr lang="en-US" sz="1200" dirty="0">
              <a:solidFill>
                <a:schemeClr val="tx1"/>
              </a:solidFill>
              <a:latin typeface="Source Sans Pro" charset="0"/>
              <a:ea typeface="Source Sans Pro" charset="0"/>
              <a:cs typeface="Source Sans Pro" charset="0"/>
            </a:endParaRPr>
          </a:p>
        </p:txBody>
      </p:sp>
      <p:sp>
        <p:nvSpPr>
          <p:cNvPr id="51" name="Rounded Rectangle 215">
            <a:extLst>
              <a:ext uri="{FF2B5EF4-FFF2-40B4-BE49-F238E27FC236}">
                <a16:creationId xmlns:a16="http://schemas.microsoft.com/office/drawing/2014/main" id="{4CD3E011-6C54-4DF0-95C2-CD8FC5834A16}"/>
              </a:ext>
            </a:extLst>
          </p:cNvPr>
          <p:cNvSpPr/>
          <p:nvPr/>
        </p:nvSpPr>
        <p:spPr>
          <a:xfrm>
            <a:off x="1780971" y="2985372"/>
            <a:ext cx="900000" cy="309727"/>
          </a:xfrm>
          <a:prstGeom prst="roundRect">
            <a:avLst>
              <a:gd name="adj" fmla="val 12736"/>
            </a:avLst>
          </a:prstGeom>
          <a:solidFill>
            <a:schemeClr val="accent3"/>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36000" rtlCol="0" anchor="ctr">
            <a:noAutofit/>
          </a:bodyPr>
          <a:lstStyle/>
          <a:p>
            <a:pPr algn="ctr">
              <a:lnSpc>
                <a:spcPts val="1000"/>
              </a:lnSpc>
            </a:pPr>
            <a:r>
              <a:rPr lang="fr-FR" sz="1100" b="1" dirty="0" err="1">
                <a:solidFill>
                  <a:schemeClr val="bg1"/>
                </a:solidFill>
                <a:latin typeface="Source Sans Pro Light" charset="0"/>
              </a:rPr>
              <a:t>Watchdog</a:t>
            </a:r>
            <a:r>
              <a:rPr lang="fr-FR" sz="1100" b="1" dirty="0">
                <a:solidFill>
                  <a:schemeClr val="bg1"/>
                </a:solidFill>
                <a:latin typeface="Source Sans Pro Light" charset="0"/>
              </a:rPr>
              <a:t> </a:t>
            </a:r>
            <a:br>
              <a:rPr lang="fr-FR" sz="1100" b="1" dirty="0">
                <a:solidFill>
                  <a:schemeClr val="bg1"/>
                </a:solidFill>
                <a:latin typeface="Source Sans Pro Light" charset="0"/>
              </a:rPr>
            </a:br>
            <a:r>
              <a:rPr lang="fr-FR" sz="1100" b="1" dirty="0" err="1">
                <a:solidFill>
                  <a:schemeClr val="bg1"/>
                </a:solidFill>
                <a:latin typeface="Source Sans Pro Light" charset="0"/>
              </a:rPr>
              <a:t>Generic</a:t>
            </a:r>
            <a:r>
              <a:rPr lang="fr-FR" sz="1100" b="1" dirty="0">
                <a:solidFill>
                  <a:schemeClr val="bg1"/>
                </a:solidFill>
                <a:latin typeface="Source Sans Pro Light" charset="0"/>
              </a:rPr>
              <a:t> stack</a:t>
            </a:r>
            <a:endParaRPr lang="en-US" sz="1100" b="1" dirty="0">
              <a:solidFill>
                <a:schemeClr val="bg1"/>
              </a:solidFill>
              <a:latin typeface="Source Sans Pro Light" charset="0"/>
            </a:endParaRPr>
          </a:p>
        </p:txBody>
      </p:sp>
      <p:sp>
        <p:nvSpPr>
          <p:cNvPr id="52" name="Rounded Rectangle 216">
            <a:extLst>
              <a:ext uri="{FF2B5EF4-FFF2-40B4-BE49-F238E27FC236}">
                <a16:creationId xmlns:a16="http://schemas.microsoft.com/office/drawing/2014/main" id="{CC4B88E4-9F83-4EE8-A799-CF1A5970AD91}"/>
              </a:ext>
            </a:extLst>
          </p:cNvPr>
          <p:cNvSpPr/>
          <p:nvPr/>
        </p:nvSpPr>
        <p:spPr>
          <a:xfrm>
            <a:off x="785343" y="2985372"/>
            <a:ext cx="900000" cy="306365"/>
          </a:xfrm>
          <a:prstGeom prst="roundRect">
            <a:avLst>
              <a:gd name="adj" fmla="val 13128"/>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36000" rtlCol="0" anchor="ctr">
            <a:noAutofit/>
          </a:bodyPr>
          <a:lstStyle/>
          <a:p>
            <a:pPr algn="ctr">
              <a:lnSpc>
                <a:spcPts val="1000"/>
              </a:lnSpc>
            </a:pPr>
            <a:r>
              <a:rPr lang="en-US" sz="1100" dirty="0">
                <a:solidFill>
                  <a:schemeClr val="bg1"/>
                </a:solidFill>
                <a:latin typeface="Source Sans Pro Light" charset="0"/>
              </a:rPr>
              <a:t>File </a:t>
            </a:r>
            <a:br>
              <a:rPr lang="en-US" sz="1100" dirty="0">
                <a:solidFill>
                  <a:schemeClr val="bg1"/>
                </a:solidFill>
                <a:latin typeface="Source Sans Pro Light" charset="0"/>
              </a:rPr>
            </a:br>
            <a:r>
              <a:rPr lang="en-US" sz="1100" dirty="0">
                <a:solidFill>
                  <a:schemeClr val="bg1"/>
                </a:solidFill>
                <a:latin typeface="Source Sans Pro Light" charset="0"/>
              </a:rPr>
              <a:t>System</a:t>
            </a:r>
          </a:p>
        </p:txBody>
      </p:sp>
      <p:sp>
        <p:nvSpPr>
          <p:cNvPr id="53" name="Rounded Rectangle 217">
            <a:extLst>
              <a:ext uri="{FF2B5EF4-FFF2-40B4-BE49-F238E27FC236}">
                <a16:creationId xmlns:a16="http://schemas.microsoft.com/office/drawing/2014/main" id="{79783C7C-BF32-4F8C-8152-D812823B0A95}"/>
              </a:ext>
            </a:extLst>
          </p:cNvPr>
          <p:cNvSpPr/>
          <p:nvPr/>
        </p:nvSpPr>
        <p:spPr>
          <a:xfrm>
            <a:off x="5247311" y="2985372"/>
            <a:ext cx="900000" cy="306365"/>
          </a:xfrm>
          <a:prstGeom prst="roundRect">
            <a:avLst>
              <a:gd name="adj" fmla="val 13128"/>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0" rIns="0" bIns="0" rtlCol="0" anchor="ctr">
            <a:noAutofit/>
          </a:bodyPr>
          <a:lstStyle/>
          <a:p>
            <a:pPr algn="ctr"/>
            <a:r>
              <a:rPr lang="en-US" sz="1200" dirty="0">
                <a:solidFill>
                  <a:schemeClr val="bg1"/>
                </a:solidFill>
                <a:latin typeface="Source Sans Pro Light" charset="0"/>
                <a:ea typeface="Source Sans Pro Light" charset="0"/>
                <a:cs typeface="Source Sans Pro Light" charset="0"/>
              </a:rPr>
              <a:t>I/O</a:t>
            </a:r>
          </a:p>
        </p:txBody>
      </p:sp>
      <p:sp>
        <p:nvSpPr>
          <p:cNvPr id="54" name="Rounded Rectangle 218">
            <a:extLst>
              <a:ext uri="{FF2B5EF4-FFF2-40B4-BE49-F238E27FC236}">
                <a16:creationId xmlns:a16="http://schemas.microsoft.com/office/drawing/2014/main" id="{ABAF8E96-4FB0-4878-9DFE-C517110AA85B}"/>
              </a:ext>
            </a:extLst>
          </p:cNvPr>
          <p:cNvSpPr/>
          <p:nvPr/>
        </p:nvSpPr>
        <p:spPr>
          <a:xfrm>
            <a:off x="7238564" y="2985371"/>
            <a:ext cx="435989" cy="306000"/>
          </a:xfrm>
          <a:prstGeom prst="roundRect">
            <a:avLst>
              <a:gd name="adj" fmla="val 13128"/>
            </a:avLst>
          </a:prstGeom>
          <a:gradFill>
            <a:gsLst>
              <a:gs pos="41000">
                <a:schemeClr val="tx2"/>
              </a:gs>
              <a:gs pos="100000">
                <a:schemeClr val="tx2">
                  <a:alpha val="0"/>
                </a:schemeClr>
              </a:gs>
            </a:gsLst>
            <a:lin ang="21594000" scaled="0"/>
          </a:gra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r>
              <a:rPr lang="en-US" sz="1200" i="1" dirty="0">
                <a:solidFill>
                  <a:schemeClr val="bg1"/>
                </a:solidFill>
                <a:latin typeface="Source Sans Pro Light" charset="0"/>
                <a:ea typeface="Source Sans Pro Light" charset="0"/>
                <a:cs typeface="Source Sans Pro Light" charset="0"/>
              </a:rPr>
              <a:t>…</a:t>
            </a:r>
          </a:p>
        </p:txBody>
      </p:sp>
      <p:cxnSp>
        <p:nvCxnSpPr>
          <p:cNvPr id="55" name="Straight Connector 219">
            <a:extLst>
              <a:ext uri="{FF2B5EF4-FFF2-40B4-BE49-F238E27FC236}">
                <a16:creationId xmlns:a16="http://schemas.microsoft.com/office/drawing/2014/main" id="{A241531B-DB3A-46C8-AD3F-2DE1CF7F2FCC}"/>
              </a:ext>
            </a:extLst>
          </p:cNvPr>
          <p:cNvCxnSpPr>
            <a:cxnSpLocks/>
          </p:cNvCxnSpPr>
          <p:nvPr/>
        </p:nvCxnSpPr>
        <p:spPr>
          <a:xfrm>
            <a:off x="1798971" y="2888358"/>
            <a:ext cx="864000" cy="0"/>
          </a:xfrm>
          <a:prstGeom prst="line">
            <a:avLst/>
          </a:prstGeom>
          <a:ln w="38100"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6" name="Straight Connector 236">
            <a:extLst>
              <a:ext uri="{FF2B5EF4-FFF2-40B4-BE49-F238E27FC236}">
                <a16:creationId xmlns:a16="http://schemas.microsoft.com/office/drawing/2014/main" id="{D2B1B3BD-948B-48B0-9BD6-4EC831D23E9E}"/>
              </a:ext>
            </a:extLst>
          </p:cNvPr>
          <p:cNvCxnSpPr>
            <a:cxnSpLocks/>
          </p:cNvCxnSpPr>
          <p:nvPr/>
        </p:nvCxnSpPr>
        <p:spPr>
          <a:xfrm>
            <a:off x="7256564" y="2888358"/>
            <a:ext cx="408820" cy="0"/>
          </a:xfrm>
          <a:prstGeom prst="line">
            <a:avLst/>
          </a:prstGeom>
          <a:ln w="38100" cap="rnd">
            <a:gradFill flip="none" rotWithShape="1">
              <a:gsLst>
                <a:gs pos="0">
                  <a:schemeClr val="accent1"/>
                </a:gs>
                <a:gs pos="100000">
                  <a:schemeClr val="accent1">
                    <a:alpha val="0"/>
                  </a:schemeClr>
                </a:gs>
              </a:gsLst>
              <a:lin ang="0" scaled="1"/>
              <a:tileRect/>
            </a:gradFill>
            <a:miter lim="800000"/>
          </a:ln>
        </p:spPr>
        <p:style>
          <a:lnRef idx="1">
            <a:schemeClr val="accent1"/>
          </a:lnRef>
          <a:fillRef idx="0">
            <a:schemeClr val="accent1"/>
          </a:fillRef>
          <a:effectRef idx="0">
            <a:schemeClr val="accent1"/>
          </a:effectRef>
          <a:fontRef idx="minor">
            <a:schemeClr val="tx1"/>
          </a:fontRef>
        </p:style>
      </p:cxnSp>
      <p:cxnSp>
        <p:nvCxnSpPr>
          <p:cNvPr id="57" name="Straight Connector 237">
            <a:extLst>
              <a:ext uri="{FF2B5EF4-FFF2-40B4-BE49-F238E27FC236}">
                <a16:creationId xmlns:a16="http://schemas.microsoft.com/office/drawing/2014/main" id="{BAAA42D3-2EF8-4E50-A88A-682689EDAB18}"/>
              </a:ext>
            </a:extLst>
          </p:cNvPr>
          <p:cNvCxnSpPr>
            <a:cxnSpLocks/>
          </p:cNvCxnSpPr>
          <p:nvPr/>
        </p:nvCxnSpPr>
        <p:spPr>
          <a:xfrm>
            <a:off x="803343" y="2888358"/>
            <a:ext cx="864000" cy="0"/>
          </a:xfrm>
          <a:prstGeom prst="line">
            <a:avLst/>
          </a:prstGeom>
          <a:ln w="38100"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8" name="Straight Connector 238">
            <a:extLst>
              <a:ext uri="{FF2B5EF4-FFF2-40B4-BE49-F238E27FC236}">
                <a16:creationId xmlns:a16="http://schemas.microsoft.com/office/drawing/2014/main" id="{3FA02272-827B-4C9D-9868-78CB7FBCAD17}"/>
              </a:ext>
            </a:extLst>
          </p:cNvPr>
          <p:cNvCxnSpPr>
            <a:cxnSpLocks/>
          </p:cNvCxnSpPr>
          <p:nvPr/>
        </p:nvCxnSpPr>
        <p:spPr>
          <a:xfrm>
            <a:off x="5265311" y="2888358"/>
            <a:ext cx="864000" cy="0"/>
          </a:xfrm>
          <a:prstGeom prst="line">
            <a:avLst/>
          </a:prstGeom>
          <a:ln w="38100"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59" name="Rounded Rectangle 239">
            <a:extLst>
              <a:ext uri="{FF2B5EF4-FFF2-40B4-BE49-F238E27FC236}">
                <a16:creationId xmlns:a16="http://schemas.microsoft.com/office/drawing/2014/main" id="{BD373A9D-D210-4C8E-A86A-CA9E2F3FD21B}"/>
              </a:ext>
            </a:extLst>
          </p:cNvPr>
          <p:cNvSpPr/>
          <p:nvPr/>
        </p:nvSpPr>
        <p:spPr>
          <a:xfrm>
            <a:off x="6242939" y="2985372"/>
            <a:ext cx="900000" cy="306365"/>
          </a:xfrm>
          <a:prstGeom prst="roundRect">
            <a:avLst>
              <a:gd name="adj" fmla="val 13128"/>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0" rIns="0" bIns="0" rtlCol="0" anchor="ctr">
            <a:noAutofit/>
          </a:bodyPr>
          <a:lstStyle/>
          <a:p>
            <a:pPr algn="ctr"/>
            <a:r>
              <a:rPr lang="fr-FR" sz="1200" dirty="0">
                <a:solidFill>
                  <a:schemeClr val="bg1"/>
                </a:solidFill>
                <a:latin typeface="Source Sans Pro Light" charset="0"/>
              </a:rPr>
              <a:t>Bluetooth</a:t>
            </a:r>
            <a:endParaRPr lang="en-US" sz="1200" dirty="0">
              <a:solidFill>
                <a:schemeClr val="bg1"/>
              </a:solidFill>
              <a:latin typeface="Source Sans Pro Light" charset="0"/>
            </a:endParaRPr>
          </a:p>
        </p:txBody>
      </p:sp>
      <p:cxnSp>
        <p:nvCxnSpPr>
          <p:cNvPr id="60" name="Straight Connector 247">
            <a:extLst>
              <a:ext uri="{FF2B5EF4-FFF2-40B4-BE49-F238E27FC236}">
                <a16:creationId xmlns:a16="http://schemas.microsoft.com/office/drawing/2014/main" id="{4F65C62E-D63D-4344-9C00-4763D6C174E8}"/>
              </a:ext>
            </a:extLst>
          </p:cNvPr>
          <p:cNvCxnSpPr>
            <a:cxnSpLocks/>
          </p:cNvCxnSpPr>
          <p:nvPr/>
        </p:nvCxnSpPr>
        <p:spPr>
          <a:xfrm>
            <a:off x="6260939" y="2888358"/>
            <a:ext cx="864000" cy="0"/>
          </a:xfrm>
          <a:prstGeom prst="line">
            <a:avLst/>
          </a:prstGeom>
          <a:ln w="38100"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63" name="Rounded Rectangle 250">
            <a:extLst>
              <a:ext uri="{FF2B5EF4-FFF2-40B4-BE49-F238E27FC236}">
                <a16:creationId xmlns:a16="http://schemas.microsoft.com/office/drawing/2014/main" id="{6E5E6322-865B-4AE9-A1C8-68DE11709B73}"/>
              </a:ext>
            </a:extLst>
          </p:cNvPr>
          <p:cNvSpPr/>
          <p:nvPr/>
        </p:nvSpPr>
        <p:spPr>
          <a:xfrm>
            <a:off x="2776599" y="2766999"/>
            <a:ext cx="900000" cy="337305"/>
          </a:xfrm>
          <a:prstGeom prst="roundRect">
            <a:avLst>
              <a:gd name="adj" fmla="val 13128"/>
            </a:avLst>
          </a:prstGeom>
          <a:solidFill>
            <a:schemeClr val="accent1"/>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36000" rtlCol="0" anchor="ctr">
            <a:noAutofit/>
          </a:bodyPr>
          <a:lstStyle/>
          <a:p>
            <a:pPr algn="ctr">
              <a:lnSpc>
                <a:spcPts val="1000"/>
              </a:lnSpc>
            </a:pPr>
            <a:r>
              <a:rPr lang="en-US" sz="1100" dirty="0">
                <a:solidFill>
                  <a:schemeClr val="bg1"/>
                </a:solidFill>
                <a:latin typeface="Source Sans Pro Light" charset="0"/>
                <a:ea typeface="Source Sans Pro Light" charset="0"/>
                <a:cs typeface="Source Sans Pro Light" charset="0"/>
              </a:rPr>
              <a:t>Graphical Engine</a:t>
            </a:r>
          </a:p>
        </p:txBody>
      </p:sp>
      <p:cxnSp>
        <p:nvCxnSpPr>
          <p:cNvPr id="64" name="Straight Connector 251">
            <a:extLst>
              <a:ext uri="{FF2B5EF4-FFF2-40B4-BE49-F238E27FC236}">
                <a16:creationId xmlns:a16="http://schemas.microsoft.com/office/drawing/2014/main" id="{688E2328-9713-49DF-A08A-7072838374AB}"/>
              </a:ext>
            </a:extLst>
          </p:cNvPr>
          <p:cNvCxnSpPr>
            <a:cxnSpLocks/>
          </p:cNvCxnSpPr>
          <p:nvPr/>
        </p:nvCxnSpPr>
        <p:spPr>
          <a:xfrm>
            <a:off x="2794599" y="3286018"/>
            <a:ext cx="864000" cy="0"/>
          </a:xfrm>
          <a:prstGeom prst="line">
            <a:avLst/>
          </a:prstGeom>
          <a:ln w="38100"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66" name="Straight Connector 253">
            <a:extLst>
              <a:ext uri="{FF2B5EF4-FFF2-40B4-BE49-F238E27FC236}">
                <a16:creationId xmlns:a16="http://schemas.microsoft.com/office/drawing/2014/main" id="{A17AEA76-8DC9-4E76-9BED-9DCB5D366D70}"/>
              </a:ext>
            </a:extLst>
          </p:cNvPr>
          <p:cNvCxnSpPr>
            <a:cxnSpLocks/>
          </p:cNvCxnSpPr>
          <p:nvPr/>
        </p:nvCxnSpPr>
        <p:spPr>
          <a:xfrm>
            <a:off x="1798971" y="2783050"/>
            <a:ext cx="864000" cy="0"/>
          </a:xfrm>
          <a:prstGeom prst="line">
            <a:avLst/>
          </a:prstGeom>
          <a:ln w="38100" cap="rnd">
            <a:solidFill>
              <a:schemeClr val="accent1">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7" name="Straight Connector 254">
            <a:extLst>
              <a:ext uri="{FF2B5EF4-FFF2-40B4-BE49-F238E27FC236}">
                <a16:creationId xmlns:a16="http://schemas.microsoft.com/office/drawing/2014/main" id="{E2612D02-0B1B-4DC7-906A-DF930192E94C}"/>
              </a:ext>
            </a:extLst>
          </p:cNvPr>
          <p:cNvCxnSpPr>
            <a:cxnSpLocks/>
          </p:cNvCxnSpPr>
          <p:nvPr/>
        </p:nvCxnSpPr>
        <p:spPr>
          <a:xfrm>
            <a:off x="803343" y="2783050"/>
            <a:ext cx="864000" cy="0"/>
          </a:xfrm>
          <a:prstGeom prst="line">
            <a:avLst/>
          </a:prstGeom>
          <a:ln w="38100" cap="rnd">
            <a:solidFill>
              <a:schemeClr val="accent1">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8" name="Straight Connector 255">
            <a:extLst>
              <a:ext uri="{FF2B5EF4-FFF2-40B4-BE49-F238E27FC236}">
                <a16:creationId xmlns:a16="http://schemas.microsoft.com/office/drawing/2014/main" id="{5E829AA6-0673-426E-A276-45F434D87A21}"/>
              </a:ext>
            </a:extLst>
          </p:cNvPr>
          <p:cNvCxnSpPr>
            <a:cxnSpLocks/>
          </p:cNvCxnSpPr>
          <p:nvPr/>
        </p:nvCxnSpPr>
        <p:spPr>
          <a:xfrm>
            <a:off x="5265311" y="2783050"/>
            <a:ext cx="864000" cy="0"/>
          </a:xfrm>
          <a:prstGeom prst="line">
            <a:avLst/>
          </a:prstGeom>
          <a:ln w="38100" cap="rnd">
            <a:solidFill>
              <a:schemeClr val="accent1">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9" name="Straight Connector 256">
            <a:extLst>
              <a:ext uri="{FF2B5EF4-FFF2-40B4-BE49-F238E27FC236}">
                <a16:creationId xmlns:a16="http://schemas.microsoft.com/office/drawing/2014/main" id="{1E95EB75-C4C2-45AB-9C2C-A0CAC7DA058A}"/>
              </a:ext>
            </a:extLst>
          </p:cNvPr>
          <p:cNvCxnSpPr>
            <a:cxnSpLocks/>
          </p:cNvCxnSpPr>
          <p:nvPr/>
        </p:nvCxnSpPr>
        <p:spPr>
          <a:xfrm>
            <a:off x="6260939" y="2783050"/>
            <a:ext cx="864000" cy="0"/>
          </a:xfrm>
          <a:prstGeom prst="line">
            <a:avLst/>
          </a:prstGeom>
          <a:ln w="38100" cap="rnd">
            <a:solidFill>
              <a:schemeClr val="accent1">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70" name="Straight Connector 257">
            <a:extLst>
              <a:ext uri="{FF2B5EF4-FFF2-40B4-BE49-F238E27FC236}">
                <a16:creationId xmlns:a16="http://schemas.microsoft.com/office/drawing/2014/main" id="{BBCD3857-F93D-45A4-A7A3-D1C3122776EC}"/>
              </a:ext>
            </a:extLst>
          </p:cNvPr>
          <p:cNvCxnSpPr>
            <a:cxnSpLocks/>
          </p:cNvCxnSpPr>
          <p:nvPr/>
        </p:nvCxnSpPr>
        <p:spPr>
          <a:xfrm>
            <a:off x="2794599" y="3196257"/>
            <a:ext cx="864000" cy="0"/>
          </a:xfrm>
          <a:prstGeom prst="line">
            <a:avLst/>
          </a:prstGeom>
          <a:ln w="38100" cap="rnd">
            <a:solidFill>
              <a:schemeClr val="accent1">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2A748F66-2A73-4D2C-859E-0CC36251A964}"/>
              </a:ext>
            </a:extLst>
          </p:cNvPr>
          <p:cNvSpPr/>
          <p:nvPr/>
        </p:nvSpPr>
        <p:spPr>
          <a:xfrm>
            <a:off x="6696632" y="5614523"/>
            <a:ext cx="1263935" cy="213954"/>
          </a:xfrm>
          <a:prstGeom prst="rect">
            <a:avLst/>
          </a:prstGeom>
          <a:noFill/>
          <a:effectLst/>
        </p:spPr>
        <p:txBody>
          <a:bodyPr wrap="square" lIns="0" rIns="0">
            <a:noAutofit/>
          </a:bodyPr>
          <a:lstStyle/>
          <a:p>
            <a:pPr algn="r">
              <a:lnSpc>
                <a:spcPts val="1300"/>
              </a:lnSpc>
            </a:pPr>
            <a:r>
              <a:rPr lang="en-US" sz="1100" b="1" dirty="0">
                <a:ln w="0"/>
                <a:solidFill>
                  <a:schemeClr val="tx1">
                    <a:lumMod val="75000"/>
                  </a:schemeClr>
                </a:solidFill>
                <a:latin typeface="Source Sans Pro" charset="0"/>
                <a:ea typeface="Source Sans Pro" charset="0"/>
                <a:cs typeface="Source Sans Pro" charset="0"/>
              </a:rPr>
              <a:t>HARDWARE </a:t>
            </a:r>
          </a:p>
        </p:txBody>
      </p:sp>
      <p:sp>
        <p:nvSpPr>
          <p:cNvPr id="72" name="Rectangle 71">
            <a:extLst>
              <a:ext uri="{FF2B5EF4-FFF2-40B4-BE49-F238E27FC236}">
                <a16:creationId xmlns:a16="http://schemas.microsoft.com/office/drawing/2014/main" id="{A558B286-03F2-4B34-A15E-ED38B9CDBF53}"/>
              </a:ext>
            </a:extLst>
          </p:cNvPr>
          <p:cNvSpPr/>
          <p:nvPr/>
        </p:nvSpPr>
        <p:spPr>
          <a:xfrm>
            <a:off x="7016657" y="4828537"/>
            <a:ext cx="943910" cy="213954"/>
          </a:xfrm>
          <a:prstGeom prst="rect">
            <a:avLst/>
          </a:prstGeom>
          <a:noFill/>
          <a:effectLst/>
        </p:spPr>
        <p:txBody>
          <a:bodyPr wrap="square" lIns="0" rIns="0">
            <a:noAutofit/>
          </a:bodyPr>
          <a:lstStyle/>
          <a:p>
            <a:pPr algn="r">
              <a:lnSpc>
                <a:spcPts val="1300"/>
              </a:lnSpc>
            </a:pPr>
            <a:r>
              <a:rPr lang="en-US" sz="1100" b="1" dirty="0">
                <a:ln w="0"/>
                <a:solidFill>
                  <a:schemeClr val="tx1">
                    <a:lumMod val="60000"/>
                    <a:lumOff val="40000"/>
                  </a:schemeClr>
                </a:solidFill>
                <a:latin typeface="Source Sans Pro" charset="0"/>
                <a:ea typeface="Source Sans Pro" charset="0"/>
                <a:cs typeface="Source Sans Pro" charset="0"/>
              </a:rPr>
              <a:t>PLATFORM</a:t>
            </a:r>
          </a:p>
        </p:txBody>
      </p:sp>
      <p:sp>
        <p:nvSpPr>
          <p:cNvPr id="73" name="Rectangle 72">
            <a:extLst>
              <a:ext uri="{FF2B5EF4-FFF2-40B4-BE49-F238E27FC236}">
                <a16:creationId xmlns:a16="http://schemas.microsoft.com/office/drawing/2014/main" id="{F70DCF8B-131D-48A2-9E68-C382C169C2B5}"/>
              </a:ext>
            </a:extLst>
          </p:cNvPr>
          <p:cNvSpPr/>
          <p:nvPr/>
        </p:nvSpPr>
        <p:spPr>
          <a:xfrm>
            <a:off x="6551679" y="2404970"/>
            <a:ext cx="1424261" cy="213954"/>
          </a:xfrm>
          <a:prstGeom prst="rect">
            <a:avLst/>
          </a:prstGeom>
          <a:noFill/>
          <a:effectLst/>
        </p:spPr>
        <p:txBody>
          <a:bodyPr wrap="square" lIns="0" rIns="0">
            <a:noAutofit/>
          </a:bodyPr>
          <a:lstStyle/>
          <a:p>
            <a:pPr algn="r">
              <a:lnSpc>
                <a:spcPts val="1300"/>
              </a:lnSpc>
            </a:pPr>
            <a:r>
              <a:rPr lang="en-US" sz="1100" b="1" dirty="0">
                <a:ln w="0"/>
                <a:solidFill>
                  <a:schemeClr val="accent1"/>
                </a:solidFill>
                <a:latin typeface="Source Sans Pro" charset="0"/>
                <a:ea typeface="Source Sans Pro" charset="0"/>
                <a:cs typeface="Source Sans Pro" charset="0"/>
              </a:rPr>
              <a:t>VIRTUALIZATION</a:t>
            </a:r>
          </a:p>
        </p:txBody>
      </p:sp>
      <p:sp>
        <p:nvSpPr>
          <p:cNvPr id="74" name="Rectangle 73">
            <a:extLst>
              <a:ext uri="{FF2B5EF4-FFF2-40B4-BE49-F238E27FC236}">
                <a16:creationId xmlns:a16="http://schemas.microsoft.com/office/drawing/2014/main" id="{E6AEB292-9C5E-4290-AABF-89B3BF714739}"/>
              </a:ext>
            </a:extLst>
          </p:cNvPr>
          <p:cNvSpPr/>
          <p:nvPr/>
        </p:nvSpPr>
        <p:spPr>
          <a:xfrm>
            <a:off x="939663" y="2843454"/>
            <a:ext cx="1586985" cy="129587"/>
          </a:xfrm>
          <a:prstGeom prst="rect">
            <a:avLst/>
          </a:prstGeom>
          <a:gradFill flip="none" rotWithShape="1">
            <a:gsLst>
              <a:gs pos="100000">
                <a:srgbClr val="CBD3D7">
                  <a:alpha val="0"/>
                </a:srgbClr>
              </a:gs>
              <a:gs pos="0">
                <a:schemeClr val="bg2">
                  <a:alpha val="0"/>
                </a:schemeClr>
              </a:gs>
              <a:gs pos="88000">
                <a:srgbClr val="CBD3D7">
                  <a:alpha val="80000"/>
                </a:srgbClr>
              </a:gs>
              <a:gs pos="11000">
                <a:schemeClr val="bg2">
                  <a:alpha val="80000"/>
                </a:schemeClr>
              </a:gs>
            </a:gsLst>
            <a:lin ang="0" scaled="1"/>
            <a:tileRect/>
          </a:gradFill>
          <a:ln w="31750">
            <a:noFill/>
          </a:ln>
          <a:effectLst/>
        </p:spPr>
        <p:txBody>
          <a:bodyPr wrap="square" lIns="0" tIns="0" rIns="0" bIns="0">
            <a:spAutoFit/>
          </a:bodyPr>
          <a:lstStyle/>
          <a:p>
            <a:pPr algn="ctr">
              <a:lnSpc>
                <a:spcPts val="1000"/>
              </a:lnSpc>
            </a:pPr>
            <a:r>
              <a:rPr lang="en-US" sz="1000" b="1" dirty="0">
                <a:ln w="0"/>
                <a:solidFill>
                  <a:schemeClr val="accent1"/>
                </a:solidFill>
                <a:latin typeface="Source Sans Pro" panose="020B0503030403020204" pitchFamily="34" charset="0"/>
                <a:ea typeface="Source Sans Pro" panose="020B0503030403020204" pitchFamily="34" charset="0"/>
              </a:rPr>
              <a:t>ABSTRACTION LAYERS</a:t>
            </a:r>
          </a:p>
        </p:txBody>
      </p:sp>
      <p:sp>
        <p:nvSpPr>
          <p:cNvPr id="75" name="Rectangle 74">
            <a:extLst>
              <a:ext uri="{FF2B5EF4-FFF2-40B4-BE49-F238E27FC236}">
                <a16:creationId xmlns:a16="http://schemas.microsoft.com/office/drawing/2014/main" id="{FA40C3EC-D5EA-430A-BAEC-362E07DABA64}"/>
              </a:ext>
            </a:extLst>
          </p:cNvPr>
          <p:cNvSpPr/>
          <p:nvPr/>
        </p:nvSpPr>
        <p:spPr>
          <a:xfrm>
            <a:off x="5385614" y="2840865"/>
            <a:ext cx="1586985" cy="129587"/>
          </a:xfrm>
          <a:prstGeom prst="rect">
            <a:avLst/>
          </a:prstGeom>
          <a:gradFill flip="none" rotWithShape="1">
            <a:gsLst>
              <a:gs pos="100000">
                <a:srgbClr val="CBD3D7">
                  <a:alpha val="0"/>
                </a:srgbClr>
              </a:gs>
              <a:gs pos="0">
                <a:schemeClr val="bg2">
                  <a:alpha val="0"/>
                </a:schemeClr>
              </a:gs>
              <a:gs pos="88000">
                <a:srgbClr val="CBD3D7">
                  <a:alpha val="80000"/>
                </a:srgbClr>
              </a:gs>
              <a:gs pos="11000">
                <a:schemeClr val="bg2">
                  <a:alpha val="80000"/>
                </a:schemeClr>
              </a:gs>
            </a:gsLst>
            <a:lin ang="0" scaled="1"/>
            <a:tileRect/>
          </a:gradFill>
          <a:ln w="31750">
            <a:noFill/>
          </a:ln>
          <a:effectLst/>
        </p:spPr>
        <p:txBody>
          <a:bodyPr wrap="square" lIns="0" tIns="0" rIns="0" bIns="0">
            <a:spAutoFit/>
          </a:bodyPr>
          <a:lstStyle/>
          <a:p>
            <a:pPr algn="ctr">
              <a:lnSpc>
                <a:spcPts val="1000"/>
              </a:lnSpc>
            </a:pPr>
            <a:r>
              <a:rPr lang="en-US" sz="1000" b="1" dirty="0">
                <a:ln w="0"/>
                <a:solidFill>
                  <a:schemeClr val="accent1"/>
                </a:solidFill>
                <a:latin typeface="Source Sans Pro" panose="020B0503030403020204" pitchFamily="34" charset="0"/>
                <a:ea typeface="Source Sans Pro" panose="020B0503030403020204" pitchFamily="34" charset="0"/>
              </a:rPr>
              <a:t>ABSTRACTION LAYERS</a:t>
            </a:r>
          </a:p>
        </p:txBody>
      </p:sp>
      <p:sp>
        <p:nvSpPr>
          <p:cNvPr id="76" name="Rectangle 75">
            <a:extLst>
              <a:ext uri="{FF2B5EF4-FFF2-40B4-BE49-F238E27FC236}">
                <a16:creationId xmlns:a16="http://schemas.microsoft.com/office/drawing/2014/main" id="{7D6725D0-8E17-4873-AEFD-E4A52D0CCAA1}"/>
              </a:ext>
            </a:extLst>
          </p:cNvPr>
          <p:cNvSpPr/>
          <p:nvPr/>
        </p:nvSpPr>
        <p:spPr>
          <a:xfrm>
            <a:off x="1211993" y="2700365"/>
            <a:ext cx="998168" cy="129587"/>
          </a:xfrm>
          <a:prstGeom prst="rect">
            <a:avLst/>
          </a:prstGeom>
          <a:gradFill flip="none" rotWithShape="1">
            <a:gsLst>
              <a:gs pos="100000">
                <a:srgbClr val="CBD3D7">
                  <a:alpha val="0"/>
                </a:srgbClr>
              </a:gs>
              <a:gs pos="0">
                <a:schemeClr val="bg2">
                  <a:alpha val="0"/>
                </a:schemeClr>
              </a:gs>
              <a:gs pos="89000">
                <a:srgbClr val="CBD3D7">
                  <a:alpha val="30000"/>
                </a:srgbClr>
              </a:gs>
              <a:gs pos="11000">
                <a:schemeClr val="bg2">
                  <a:alpha val="30000"/>
                </a:schemeClr>
              </a:gs>
            </a:gsLst>
            <a:lin ang="0" scaled="1"/>
            <a:tileRect/>
          </a:gradFill>
          <a:ln w="31750">
            <a:noFill/>
          </a:ln>
          <a:effectLst/>
        </p:spPr>
        <p:txBody>
          <a:bodyPr wrap="square" lIns="0" tIns="0" rIns="0" bIns="0">
            <a:spAutoFit/>
          </a:bodyPr>
          <a:lstStyle/>
          <a:p>
            <a:pPr algn="ctr">
              <a:lnSpc>
                <a:spcPts val="1000"/>
              </a:lnSpc>
            </a:pPr>
            <a:r>
              <a:rPr lang="en-US" sz="1000" dirty="0">
                <a:ln w="0"/>
                <a:solidFill>
                  <a:schemeClr val="accent1"/>
                </a:solidFill>
                <a:latin typeface="Source Sans Pro" panose="020B0503030403020204" pitchFamily="34" charset="0"/>
                <a:ea typeface="Source Sans Pro" panose="020B0503030403020204" pitchFamily="34" charset="0"/>
              </a:rPr>
              <a:t>LOW LEVEL API</a:t>
            </a:r>
          </a:p>
        </p:txBody>
      </p:sp>
      <p:sp>
        <p:nvSpPr>
          <p:cNvPr id="77" name="Rectangle 76">
            <a:extLst>
              <a:ext uri="{FF2B5EF4-FFF2-40B4-BE49-F238E27FC236}">
                <a16:creationId xmlns:a16="http://schemas.microsoft.com/office/drawing/2014/main" id="{681E1537-6C8F-4D15-8F76-341714D9BB24}"/>
              </a:ext>
            </a:extLst>
          </p:cNvPr>
          <p:cNvSpPr/>
          <p:nvPr/>
        </p:nvSpPr>
        <p:spPr>
          <a:xfrm>
            <a:off x="5690759" y="2700365"/>
            <a:ext cx="998168" cy="129587"/>
          </a:xfrm>
          <a:prstGeom prst="rect">
            <a:avLst/>
          </a:prstGeom>
          <a:gradFill flip="none" rotWithShape="1">
            <a:gsLst>
              <a:gs pos="100000">
                <a:srgbClr val="CBD3D7">
                  <a:alpha val="0"/>
                </a:srgbClr>
              </a:gs>
              <a:gs pos="0">
                <a:schemeClr val="bg2">
                  <a:alpha val="0"/>
                </a:schemeClr>
              </a:gs>
              <a:gs pos="89000">
                <a:srgbClr val="CBD3D7">
                  <a:alpha val="30000"/>
                </a:srgbClr>
              </a:gs>
              <a:gs pos="11000">
                <a:schemeClr val="bg2">
                  <a:alpha val="30000"/>
                </a:schemeClr>
              </a:gs>
            </a:gsLst>
            <a:lin ang="0" scaled="1"/>
            <a:tileRect/>
          </a:gradFill>
          <a:ln w="31750">
            <a:noFill/>
          </a:ln>
          <a:effectLst/>
        </p:spPr>
        <p:txBody>
          <a:bodyPr wrap="square" lIns="0" tIns="0" rIns="0" bIns="0">
            <a:spAutoFit/>
          </a:bodyPr>
          <a:lstStyle/>
          <a:p>
            <a:pPr algn="ctr">
              <a:lnSpc>
                <a:spcPts val="1000"/>
              </a:lnSpc>
            </a:pPr>
            <a:r>
              <a:rPr lang="en-US" sz="1000" dirty="0">
                <a:ln w="0"/>
                <a:solidFill>
                  <a:schemeClr val="accent1"/>
                </a:solidFill>
                <a:latin typeface="Source Sans Pro" panose="020B0503030403020204" pitchFamily="34" charset="0"/>
                <a:ea typeface="Source Sans Pro" panose="020B0503030403020204" pitchFamily="34" charset="0"/>
              </a:rPr>
              <a:t>LOW LEVEL API</a:t>
            </a:r>
          </a:p>
        </p:txBody>
      </p:sp>
      <p:sp>
        <p:nvSpPr>
          <p:cNvPr id="78" name="Rounded Rectangle 307">
            <a:extLst>
              <a:ext uri="{FF2B5EF4-FFF2-40B4-BE49-F238E27FC236}">
                <a16:creationId xmlns:a16="http://schemas.microsoft.com/office/drawing/2014/main" id="{5B337C48-83B8-43A5-B6B6-0C39EFAF8C36}"/>
              </a:ext>
            </a:extLst>
          </p:cNvPr>
          <p:cNvSpPr/>
          <p:nvPr/>
        </p:nvSpPr>
        <p:spPr>
          <a:xfrm>
            <a:off x="673415" y="1397831"/>
            <a:ext cx="7239239" cy="656619"/>
          </a:xfrm>
          <a:prstGeom prst="roundRect">
            <a:avLst>
              <a:gd name="adj" fmla="val 10443"/>
            </a:avLst>
          </a:prstGeom>
          <a:solidFill>
            <a:schemeClr val="accent1">
              <a:lumMod val="75000"/>
            </a:schemeClr>
          </a:solidFill>
          <a:ln w="12700">
            <a:noFill/>
          </a:ln>
          <a:effectLst>
            <a:innerShdw blurRad="114300">
              <a:prstClr val="black">
                <a:alpha val="49000"/>
              </a:prstClr>
            </a:innerShdw>
          </a:effectLst>
        </p:spPr>
        <p:style>
          <a:lnRef idx="2">
            <a:schemeClr val="dk1"/>
          </a:lnRef>
          <a:fillRef idx="1">
            <a:schemeClr val="lt1"/>
          </a:fillRef>
          <a:effectRef idx="0">
            <a:schemeClr val="dk1"/>
          </a:effectRef>
          <a:fontRef idx="minor">
            <a:schemeClr val="dk1"/>
          </a:fontRef>
        </p:style>
        <p:txBody>
          <a:bodyPr wrap="square" lIns="108000" tIns="0" bIns="0" rtlCol="0" anchor="ctr">
            <a:noAutofit/>
          </a:bodyPr>
          <a:lstStyle/>
          <a:p>
            <a:pPr lvl="0" algn="ctr"/>
            <a:r>
              <a:rPr lang="en-US" sz="1600" b="1" dirty="0">
                <a:solidFill>
                  <a:schemeClr val="bg1"/>
                </a:solidFill>
                <a:latin typeface="Source Sans Pro" charset="0"/>
                <a:ea typeface="Source Sans Pro" charset="0"/>
                <a:cs typeface="Source Sans Pro" charset="0"/>
              </a:rPr>
              <a:t>FOUNDATION LIBRARIES </a:t>
            </a:r>
          </a:p>
          <a:p>
            <a:pPr lvl="0" algn="ctr"/>
            <a:endParaRPr lang="en-US" sz="1200" kern="0" dirty="0">
              <a:solidFill>
                <a:schemeClr val="bg1"/>
              </a:solidFill>
              <a:latin typeface="Source Sans Pro" charset="0"/>
              <a:ea typeface="Source Sans Pro" charset="0"/>
              <a:cs typeface="Source Sans Pro" charset="0"/>
            </a:endParaRPr>
          </a:p>
          <a:p>
            <a:pPr lvl="0" algn="ctr"/>
            <a:endParaRPr lang="en-US" sz="1200" kern="0" dirty="0">
              <a:solidFill>
                <a:schemeClr val="bg1"/>
              </a:solidFill>
              <a:latin typeface="Source Sans Pro" charset="0"/>
              <a:ea typeface="Source Sans Pro" charset="0"/>
              <a:cs typeface="Source Sans Pro" charset="0"/>
            </a:endParaRPr>
          </a:p>
        </p:txBody>
      </p:sp>
      <p:sp>
        <p:nvSpPr>
          <p:cNvPr id="79" name="Rounded Rectangle 308">
            <a:extLst>
              <a:ext uri="{FF2B5EF4-FFF2-40B4-BE49-F238E27FC236}">
                <a16:creationId xmlns:a16="http://schemas.microsoft.com/office/drawing/2014/main" id="{9C694B73-7CAD-4E65-8E72-A3B1014586D7}"/>
              </a:ext>
            </a:extLst>
          </p:cNvPr>
          <p:cNvSpPr/>
          <p:nvPr/>
        </p:nvSpPr>
        <p:spPr>
          <a:xfrm>
            <a:off x="7238564" y="1698978"/>
            <a:ext cx="412471" cy="289727"/>
          </a:xfrm>
          <a:prstGeom prst="roundRect">
            <a:avLst>
              <a:gd name="adj" fmla="val 19644"/>
            </a:avLst>
          </a:prstGeom>
          <a:gradFill>
            <a:gsLst>
              <a:gs pos="42000">
                <a:schemeClr val="bg1"/>
              </a:gs>
              <a:gs pos="100000">
                <a:schemeClr val="bg1">
                  <a:alpha val="0"/>
                </a:schemeClr>
              </a:gs>
            </a:gsLst>
            <a:lin ang="21594000" scaled="0"/>
          </a:gra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r>
              <a:rPr lang="en-US" sz="1200" i="1" dirty="0">
                <a:solidFill>
                  <a:schemeClr val="accent1"/>
                </a:solidFill>
                <a:latin typeface="Source Sans Pro Light" charset="0"/>
                <a:ea typeface="Source Sans Pro Light" charset="0"/>
                <a:cs typeface="Source Sans Pro Light" charset="0"/>
              </a:rPr>
              <a:t>…</a:t>
            </a:r>
          </a:p>
        </p:txBody>
      </p:sp>
      <p:sp>
        <p:nvSpPr>
          <p:cNvPr id="80" name="Rounded Rectangle 309">
            <a:extLst>
              <a:ext uri="{FF2B5EF4-FFF2-40B4-BE49-F238E27FC236}">
                <a16:creationId xmlns:a16="http://schemas.microsoft.com/office/drawing/2014/main" id="{0ADC3171-18C4-463F-9BBF-EFC81CAF74AA}"/>
              </a:ext>
            </a:extLst>
          </p:cNvPr>
          <p:cNvSpPr/>
          <p:nvPr/>
        </p:nvSpPr>
        <p:spPr>
          <a:xfrm>
            <a:off x="5247311" y="1698978"/>
            <a:ext cx="900000" cy="289728"/>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accent1"/>
                </a:solidFill>
                <a:latin typeface="Source Sans Pro Light" charset="0"/>
                <a:ea typeface="Source Sans Pro Light" charset="0"/>
                <a:cs typeface="Source Sans Pro Light" charset="0"/>
              </a:rPr>
              <a:t>ECOM</a:t>
            </a:r>
          </a:p>
        </p:txBody>
      </p:sp>
      <p:sp>
        <p:nvSpPr>
          <p:cNvPr id="81" name="Rounded Rectangle 310">
            <a:extLst>
              <a:ext uri="{FF2B5EF4-FFF2-40B4-BE49-F238E27FC236}">
                <a16:creationId xmlns:a16="http://schemas.microsoft.com/office/drawing/2014/main" id="{B4DAD47C-D8BC-487D-8A27-A6C4B9392381}"/>
              </a:ext>
            </a:extLst>
          </p:cNvPr>
          <p:cNvSpPr/>
          <p:nvPr/>
        </p:nvSpPr>
        <p:spPr>
          <a:xfrm>
            <a:off x="6242939" y="1698978"/>
            <a:ext cx="900000"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accent1"/>
                </a:solidFill>
                <a:latin typeface="Source Sans Pro Light" charset="0"/>
                <a:ea typeface="Source Sans Pro Light" charset="0"/>
                <a:cs typeface="Source Sans Pro Light" charset="0"/>
              </a:rPr>
              <a:t>BLE</a:t>
            </a:r>
          </a:p>
        </p:txBody>
      </p:sp>
      <p:sp>
        <p:nvSpPr>
          <p:cNvPr id="82" name="Rounded Rectangle 311">
            <a:extLst>
              <a:ext uri="{FF2B5EF4-FFF2-40B4-BE49-F238E27FC236}">
                <a16:creationId xmlns:a16="http://schemas.microsoft.com/office/drawing/2014/main" id="{B0768C03-B9D9-4668-9D04-A38E16E6FB31}"/>
              </a:ext>
            </a:extLst>
          </p:cNvPr>
          <p:cNvSpPr/>
          <p:nvPr/>
        </p:nvSpPr>
        <p:spPr>
          <a:xfrm>
            <a:off x="3777722" y="1698978"/>
            <a:ext cx="633600" cy="289728"/>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lIns="0" tIns="36000" rIns="0" bIns="36000" rtlCol="0" anchor="ctr">
            <a:noAutofit/>
          </a:bodyPr>
          <a:lstStyle/>
          <a:p>
            <a:pPr algn="ctr"/>
            <a:r>
              <a:rPr lang="en-US" sz="1200" spc="-40" dirty="0">
                <a:solidFill>
                  <a:schemeClr val="accent1"/>
                </a:solidFill>
                <a:latin typeface="Source Sans Pro Light" charset="0"/>
                <a:ea typeface="Source Sans Pro Light" charset="0"/>
                <a:cs typeface="Source Sans Pro Light" charset="0"/>
              </a:rPr>
              <a:t>EDC</a:t>
            </a:r>
          </a:p>
        </p:txBody>
      </p:sp>
      <p:sp>
        <p:nvSpPr>
          <p:cNvPr id="83" name="Rounded Rectangle 312">
            <a:extLst>
              <a:ext uri="{FF2B5EF4-FFF2-40B4-BE49-F238E27FC236}">
                <a16:creationId xmlns:a16="http://schemas.microsoft.com/office/drawing/2014/main" id="{A9ECA55D-5C93-48EA-A031-3E1AE8A4A267}"/>
              </a:ext>
            </a:extLst>
          </p:cNvPr>
          <p:cNvSpPr/>
          <p:nvPr/>
        </p:nvSpPr>
        <p:spPr>
          <a:xfrm>
            <a:off x="1780968" y="1534482"/>
            <a:ext cx="900003" cy="454223"/>
          </a:xfrm>
          <a:prstGeom prst="roundRect">
            <a:avLst>
              <a:gd name="adj" fmla="val 19644"/>
            </a:avLst>
          </a:prstGeom>
          <a:solidFill>
            <a:schemeClr val="accent3"/>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b="1" dirty="0">
                <a:solidFill>
                  <a:schemeClr val="bg1"/>
                </a:solidFill>
                <a:latin typeface="Source Sans Pro Light" charset="0"/>
                <a:ea typeface="Source Sans Pro Light" charset="0"/>
                <a:cs typeface="Source Sans Pro Light" charset="0"/>
              </a:rPr>
              <a:t>Watchdog Java API</a:t>
            </a:r>
          </a:p>
        </p:txBody>
      </p:sp>
      <p:sp>
        <p:nvSpPr>
          <p:cNvPr id="84" name="Rounded Rectangle 313">
            <a:extLst>
              <a:ext uri="{FF2B5EF4-FFF2-40B4-BE49-F238E27FC236}">
                <a16:creationId xmlns:a16="http://schemas.microsoft.com/office/drawing/2014/main" id="{343DF63D-634A-46E3-8900-51A59F8F9250}"/>
              </a:ext>
            </a:extLst>
          </p:cNvPr>
          <p:cNvSpPr/>
          <p:nvPr/>
        </p:nvSpPr>
        <p:spPr>
          <a:xfrm>
            <a:off x="785343" y="1698978"/>
            <a:ext cx="900000"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accent1"/>
                </a:solidFill>
                <a:latin typeface="Source Sans Pro Light" charset="0"/>
                <a:ea typeface="Source Sans Pro Light" charset="0"/>
                <a:cs typeface="Source Sans Pro Light" charset="0"/>
              </a:rPr>
              <a:t>FS</a:t>
            </a:r>
          </a:p>
        </p:txBody>
      </p:sp>
      <p:sp>
        <p:nvSpPr>
          <p:cNvPr id="85" name="Rounded Rectangle 314">
            <a:extLst>
              <a:ext uri="{FF2B5EF4-FFF2-40B4-BE49-F238E27FC236}">
                <a16:creationId xmlns:a16="http://schemas.microsoft.com/office/drawing/2014/main" id="{70DDE8CB-0140-49FC-969A-759F27BCB446}"/>
              </a:ext>
            </a:extLst>
          </p:cNvPr>
          <p:cNvSpPr/>
          <p:nvPr/>
        </p:nvSpPr>
        <p:spPr>
          <a:xfrm>
            <a:off x="2776599" y="1698978"/>
            <a:ext cx="900000" cy="289728"/>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err="1">
                <a:solidFill>
                  <a:schemeClr val="accent1"/>
                </a:solidFill>
                <a:latin typeface="Source Sans Pro Light" panose="020B0403030403020204" pitchFamily="34" charset="77"/>
                <a:ea typeface="Source Sans Pro Light" charset="0"/>
                <a:cs typeface="Source Sans Pro Light" charset="0"/>
              </a:rPr>
              <a:t>MicroUI</a:t>
            </a:r>
            <a:endParaRPr lang="en-US" sz="1200" dirty="0">
              <a:solidFill>
                <a:schemeClr val="accent1"/>
              </a:solidFill>
              <a:latin typeface="Source Sans Pro Light" panose="020B0403030403020204" pitchFamily="34" charset="77"/>
              <a:ea typeface="Source Sans Pro Light" charset="0"/>
              <a:cs typeface="Source Sans Pro Light" charset="0"/>
            </a:endParaRPr>
          </a:p>
        </p:txBody>
      </p:sp>
      <p:sp>
        <p:nvSpPr>
          <p:cNvPr id="86" name="Rounded Rectangle 315">
            <a:extLst>
              <a:ext uri="{FF2B5EF4-FFF2-40B4-BE49-F238E27FC236}">
                <a16:creationId xmlns:a16="http://schemas.microsoft.com/office/drawing/2014/main" id="{CC188EFE-FC81-4D55-8F46-D75D9DABB2A7}"/>
              </a:ext>
            </a:extLst>
          </p:cNvPr>
          <p:cNvSpPr/>
          <p:nvPr/>
        </p:nvSpPr>
        <p:spPr>
          <a:xfrm>
            <a:off x="4512445" y="1698978"/>
            <a:ext cx="633742" cy="289728"/>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lIns="0" tIns="36000" rIns="0" bIns="36000" rtlCol="0" anchor="ctr">
            <a:noAutofit/>
          </a:bodyPr>
          <a:lstStyle/>
          <a:p>
            <a:pPr algn="ctr"/>
            <a:r>
              <a:rPr lang="en-US" sz="1200" spc="-40" dirty="0">
                <a:solidFill>
                  <a:schemeClr val="accent1"/>
                </a:solidFill>
                <a:latin typeface="Source Sans Pro Light" charset="0"/>
                <a:ea typeface="Source Sans Pro Light" charset="0"/>
                <a:cs typeface="Source Sans Pro Light" charset="0"/>
              </a:rPr>
              <a:t>BON</a:t>
            </a:r>
          </a:p>
        </p:txBody>
      </p:sp>
      <p:sp>
        <p:nvSpPr>
          <p:cNvPr id="87" name="Rounded Rectangle 316">
            <a:extLst>
              <a:ext uri="{FF2B5EF4-FFF2-40B4-BE49-F238E27FC236}">
                <a16:creationId xmlns:a16="http://schemas.microsoft.com/office/drawing/2014/main" id="{BB6884EF-7EA2-40FD-9F05-DB4B39C47CD4}"/>
              </a:ext>
            </a:extLst>
          </p:cNvPr>
          <p:cNvSpPr/>
          <p:nvPr/>
        </p:nvSpPr>
        <p:spPr>
          <a:xfrm>
            <a:off x="785342" y="4473091"/>
            <a:ext cx="7048360" cy="306000"/>
          </a:xfrm>
          <a:prstGeom prst="roundRect">
            <a:avLst>
              <a:gd name="adj" fmla="val 19644"/>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90000" tIns="36000" bIns="36000" rtlCol="0" anchor="ctr">
            <a:noAutofit/>
          </a:bodyPr>
          <a:lstStyle/>
          <a:p>
            <a:pPr algn="ctr"/>
            <a:r>
              <a:rPr lang="en-US" sz="1600" b="1" dirty="0">
                <a:solidFill>
                  <a:schemeClr val="bg1"/>
                </a:solidFill>
                <a:effectLst>
                  <a:outerShdw blurRad="76200" dist="38100" dir="5400000" algn="t" rotWithShape="0">
                    <a:prstClr val="black">
                      <a:alpha val="70000"/>
                    </a:prstClr>
                  </a:outerShdw>
                </a:effectLst>
                <a:latin typeface="Source Sans Pro" charset="0"/>
                <a:ea typeface="Source Sans Pro" charset="0"/>
                <a:cs typeface="Source Sans Pro" charset="0"/>
              </a:rPr>
              <a:t>C Runtime</a:t>
            </a:r>
          </a:p>
        </p:txBody>
      </p:sp>
      <p:cxnSp>
        <p:nvCxnSpPr>
          <p:cNvPr id="88" name="Straight Connector 317">
            <a:extLst>
              <a:ext uri="{FF2B5EF4-FFF2-40B4-BE49-F238E27FC236}">
                <a16:creationId xmlns:a16="http://schemas.microsoft.com/office/drawing/2014/main" id="{9C9E558C-DC78-49FA-8132-BAB455695A5C}"/>
              </a:ext>
            </a:extLst>
          </p:cNvPr>
          <p:cNvCxnSpPr>
            <a:cxnSpLocks/>
          </p:cNvCxnSpPr>
          <p:nvPr/>
        </p:nvCxnSpPr>
        <p:spPr>
          <a:xfrm>
            <a:off x="7256564" y="2788346"/>
            <a:ext cx="408820" cy="0"/>
          </a:xfrm>
          <a:prstGeom prst="line">
            <a:avLst/>
          </a:prstGeom>
          <a:ln w="38100" cap="rnd">
            <a:gradFill flip="none" rotWithShape="1">
              <a:gsLst>
                <a:gs pos="0">
                  <a:schemeClr val="accent1">
                    <a:lumMod val="60000"/>
                    <a:lumOff val="40000"/>
                  </a:schemeClr>
                </a:gs>
                <a:gs pos="100000">
                  <a:schemeClr val="accent1">
                    <a:alpha val="0"/>
                  </a:schemeClr>
                </a:gs>
              </a:gsLst>
              <a:lin ang="0" scaled="1"/>
              <a:tileRect/>
            </a:gradFill>
            <a:miter lim="800000"/>
          </a:ln>
        </p:spPr>
        <p:style>
          <a:lnRef idx="1">
            <a:schemeClr val="accent1"/>
          </a:lnRef>
          <a:fillRef idx="0">
            <a:schemeClr val="accent1"/>
          </a:fillRef>
          <a:effectRef idx="0">
            <a:schemeClr val="accent1"/>
          </a:effectRef>
          <a:fontRef idx="minor">
            <a:schemeClr val="tx1"/>
          </a:fontRef>
        </p:style>
      </p:cxnSp>
      <p:sp>
        <p:nvSpPr>
          <p:cNvPr id="89" name="Rounded Rectangle 319">
            <a:extLst>
              <a:ext uri="{FF2B5EF4-FFF2-40B4-BE49-F238E27FC236}">
                <a16:creationId xmlns:a16="http://schemas.microsoft.com/office/drawing/2014/main" id="{FC86C8B3-8855-4253-867F-033162DAD9E9}"/>
              </a:ext>
            </a:extLst>
          </p:cNvPr>
          <p:cNvSpPr/>
          <p:nvPr/>
        </p:nvSpPr>
        <p:spPr>
          <a:xfrm>
            <a:off x="5231938" y="5218951"/>
            <a:ext cx="900000" cy="306000"/>
          </a:xfrm>
          <a:prstGeom prst="roundRect">
            <a:avLst>
              <a:gd name="adj" fmla="val 19644"/>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tIns="72000" bIns="36000" rtlCol="0" anchor="ctr">
            <a:noAutofit/>
          </a:bodyPr>
          <a:lstStyle/>
          <a:p>
            <a:pPr lvl="0" algn="ctr" defTabSz="914400">
              <a:lnSpc>
                <a:spcPts val="1180"/>
              </a:lnSpc>
              <a:defRPr/>
            </a:pPr>
            <a:r>
              <a:rPr lang="en-US" sz="1200" kern="0" dirty="0">
                <a:solidFill>
                  <a:schemeClr val="bg1"/>
                </a:solidFill>
                <a:latin typeface="Source Sans Pro Light" charset="0"/>
                <a:ea typeface="Source Sans Pro Light" charset="0"/>
                <a:cs typeface="Source Sans Pro Light" charset="0"/>
              </a:rPr>
              <a:t>UART</a:t>
            </a:r>
          </a:p>
        </p:txBody>
      </p:sp>
      <p:sp>
        <p:nvSpPr>
          <p:cNvPr id="90" name="Rounded Rectangle 321">
            <a:extLst>
              <a:ext uri="{FF2B5EF4-FFF2-40B4-BE49-F238E27FC236}">
                <a16:creationId xmlns:a16="http://schemas.microsoft.com/office/drawing/2014/main" id="{A63F11FC-5D89-49FA-9BC7-EC1932D973CD}"/>
              </a:ext>
            </a:extLst>
          </p:cNvPr>
          <p:cNvSpPr/>
          <p:nvPr/>
        </p:nvSpPr>
        <p:spPr>
          <a:xfrm>
            <a:off x="6222537" y="5218951"/>
            <a:ext cx="900000" cy="306000"/>
          </a:xfrm>
          <a:prstGeom prst="roundRect">
            <a:avLst>
              <a:gd name="adj" fmla="val 19644"/>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tIns="72000" bIns="36000" rtlCol="0" anchor="ctr">
            <a:noAutofit/>
          </a:bodyPr>
          <a:lstStyle/>
          <a:p>
            <a:pPr lvl="0" algn="ctr" defTabSz="914400">
              <a:lnSpc>
                <a:spcPts val="1180"/>
              </a:lnSpc>
              <a:defRPr/>
            </a:pPr>
            <a:r>
              <a:rPr lang="en-US" sz="1200" kern="0" dirty="0">
                <a:solidFill>
                  <a:schemeClr val="bg1"/>
                </a:solidFill>
                <a:latin typeface="Source Sans Pro Light" charset="0"/>
                <a:ea typeface="Source Sans Pro Light" charset="0"/>
                <a:cs typeface="Source Sans Pro Light" charset="0"/>
              </a:rPr>
              <a:t>Bluetooth</a:t>
            </a:r>
          </a:p>
        </p:txBody>
      </p:sp>
      <p:sp>
        <p:nvSpPr>
          <p:cNvPr id="36" name="Rounded Rectangle 200">
            <a:extLst>
              <a:ext uri="{FF2B5EF4-FFF2-40B4-BE49-F238E27FC236}">
                <a16:creationId xmlns:a16="http://schemas.microsoft.com/office/drawing/2014/main" id="{EEADF403-86F5-47BE-A434-F7C08DFEF218}"/>
              </a:ext>
            </a:extLst>
          </p:cNvPr>
          <p:cNvSpPr/>
          <p:nvPr/>
        </p:nvSpPr>
        <p:spPr>
          <a:xfrm>
            <a:off x="785343" y="3372222"/>
            <a:ext cx="7048799" cy="482106"/>
          </a:xfrm>
          <a:prstGeom prst="roundRect">
            <a:avLst>
              <a:gd name="adj" fmla="val 18223"/>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600" b="1" dirty="0">
                <a:solidFill>
                  <a:schemeClr val="bg1"/>
                </a:solidFill>
                <a:effectLst>
                  <a:outerShdw blurRad="76200" dist="38100" dir="5400000" algn="t" rotWithShape="0">
                    <a:prstClr val="black">
                      <a:alpha val="70000"/>
                    </a:prstClr>
                  </a:outerShdw>
                </a:effectLst>
                <a:latin typeface="Source Sans Pro" charset="0"/>
                <a:ea typeface="Source Sans Pro" charset="0"/>
              </a:rPr>
              <a:t>        BSP</a:t>
            </a:r>
          </a:p>
        </p:txBody>
      </p:sp>
      <p:sp>
        <p:nvSpPr>
          <p:cNvPr id="61" name="Rounded Rectangle 248">
            <a:extLst>
              <a:ext uri="{FF2B5EF4-FFF2-40B4-BE49-F238E27FC236}">
                <a16:creationId xmlns:a16="http://schemas.microsoft.com/office/drawing/2014/main" id="{41C13647-191A-4A58-B037-FAD3E7143EC8}"/>
              </a:ext>
            </a:extLst>
          </p:cNvPr>
          <p:cNvSpPr/>
          <p:nvPr/>
        </p:nvSpPr>
        <p:spPr>
          <a:xfrm>
            <a:off x="2776599" y="3428522"/>
            <a:ext cx="897966" cy="347100"/>
          </a:xfrm>
          <a:prstGeom prst="roundRect">
            <a:avLst>
              <a:gd name="adj" fmla="val 22586"/>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cs typeface="Source Sans Pro Light" charset="0"/>
              </a:rPr>
              <a:t>Drivers</a:t>
            </a:r>
          </a:p>
        </p:txBody>
      </p:sp>
      <p:sp>
        <p:nvSpPr>
          <p:cNvPr id="62" name="Rounded Rectangle 249">
            <a:extLst>
              <a:ext uri="{FF2B5EF4-FFF2-40B4-BE49-F238E27FC236}">
                <a16:creationId xmlns:a16="http://schemas.microsoft.com/office/drawing/2014/main" id="{E8B886C7-4269-4562-94D4-39229246853B}"/>
              </a:ext>
            </a:extLst>
          </p:cNvPr>
          <p:cNvSpPr/>
          <p:nvPr/>
        </p:nvSpPr>
        <p:spPr>
          <a:xfrm>
            <a:off x="7238564" y="3428522"/>
            <a:ext cx="412188" cy="347098"/>
          </a:xfrm>
          <a:prstGeom prst="roundRect">
            <a:avLst>
              <a:gd name="adj" fmla="val 22586"/>
            </a:avLst>
          </a:prstGeom>
          <a:gradFill>
            <a:gsLst>
              <a:gs pos="41000">
                <a:schemeClr val="bg2">
                  <a:lumMod val="75000"/>
                </a:schemeClr>
              </a:gs>
              <a:gs pos="100000">
                <a:schemeClr val="bg2">
                  <a:lumMod val="75000"/>
                  <a:alpha val="0"/>
                </a:schemeClr>
              </a:gs>
            </a:gsLst>
            <a:lin ang="21594000" scaled="0"/>
          </a:gra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r>
              <a:rPr lang="en-US" sz="1200" dirty="0">
                <a:solidFill>
                  <a:schemeClr val="bg1"/>
                </a:solidFill>
                <a:latin typeface="Source Sans Pro Light" charset="0"/>
                <a:ea typeface="Source Sans Pro Light" charset="0"/>
                <a:cs typeface="Source Sans Pro Light" charset="0"/>
              </a:rPr>
              <a:t>…</a:t>
            </a:r>
          </a:p>
        </p:txBody>
      </p:sp>
      <p:sp>
        <p:nvSpPr>
          <p:cNvPr id="65" name="Rounded Rectangle 252">
            <a:extLst>
              <a:ext uri="{FF2B5EF4-FFF2-40B4-BE49-F238E27FC236}">
                <a16:creationId xmlns:a16="http://schemas.microsoft.com/office/drawing/2014/main" id="{82DE3237-262A-4BA0-93FE-2D89618E69E4}"/>
              </a:ext>
            </a:extLst>
          </p:cNvPr>
          <p:cNvSpPr/>
          <p:nvPr/>
        </p:nvSpPr>
        <p:spPr>
          <a:xfrm>
            <a:off x="5231224" y="3428522"/>
            <a:ext cx="1910888" cy="347099"/>
          </a:xfrm>
          <a:prstGeom prst="roundRect">
            <a:avLst>
              <a:gd name="adj" fmla="val 22586"/>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cs typeface="Source Sans Pro Light" charset="0"/>
              </a:rPr>
              <a:t>Drivers</a:t>
            </a:r>
          </a:p>
        </p:txBody>
      </p:sp>
      <p:sp>
        <p:nvSpPr>
          <p:cNvPr id="91" name="Rounded Rectangle 248">
            <a:extLst>
              <a:ext uri="{FF2B5EF4-FFF2-40B4-BE49-F238E27FC236}">
                <a16:creationId xmlns:a16="http://schemas.microsoft.com/office/drawing/2014/main" id="{AF2497C8-607C-4FDC-BAB5-070B5853DCF2}"/>
              </a:ext>
            </a:extLst>
          </p:cNvPr>
          <p:cNvSpPr/>
          <p:nvPr/>
        </p:nvSpPr>
        <p:spPr>
          <a:xfrm>
            <a:off x="883002" y="3428522"/>
            <a:ext cx="784341" cy="347100"/>
          </a:xfrm>
          <a:prstGeom prst="roundRect">
            <a:avLst>
              <a:gd name="adj" fmla="val 22586"/>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cs typeface="Source Sans Pro Light" charset="0"/>
              </a:rPr>
              <a:t>Drivers</a:t>
            </a:r>
          </a:p>
        </p:txBody>
      </p:sp>
      <p:sp>
        <p:nvSpPr>
          <p:cNvPr id="92" name="Rounded Rectangle 248">
            <a:extLst>
              <a:ext uri="{FF2B5EF4-FFF2-40B4-BE49-F238E27FC236}">
                <a16:creationId xmlns:a16="http://schemas.microsoft.com/office/drawing/2014/main" id="{7D2D7032-BDD7-41CF-8DA9-75B7444EEB8A}"/>
              </a:ext>
            </a:extLst>
          </p:cNvPr>
          <p:cNvSpPr/>
          <p:nvPr/>
        </p:nvSpPr>
        <p:spPr>
          <a:xfrm>
            <a:off x="1782959" y="3422606"/>
            <a:ext cx="897966" cy="352586"/>
          </a:xfrm>
          <a:prstGeom prst="roundRect">
            <a:avLst>
              <a:gd name="adj" fmla="val 22586"/>
            </a:avLst>
          </a:prstGeom>
          <a:solidFill>
            <a:schemeClr val="accent3"/>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b="1" dirty="0">
                <a:solidFill>
                  <a:schemeClr val="bg1"/>
                </a:solidFill>
                <a:latin typeface="Source Sans Pro Light" charset="0"/>
                <a:ea typeface="Source Sans Pro Light" charset="0"/>
                <a:cs typeface="Source Sans Pro Light" charset="0"/>
              </a:rPr>
              <a:t>Watchdog Helper</a:t>
            </a:r>
          </a:p>
        </p:txBody>
      </p:sp>
      <p:sp>
        <p:nvSpPr>
          <p:cNvPr id="97" name="Rounded Rectangle 248">
            <a:extLst>
              <a:ext uri="{FF2B5EF4-FFF2-40B4-BE49-F238E27FC236}">
                <a16:creationId xmlns:a16="http://schemas.microsoft.com/office/drawing/2014/main" id="{2AD3B6E8-14EB-4E42-ABA1-A42163A3F2B5}"/>
              </a:ext>
            </a:extLst>
          </p:cNvPr>
          <p:cNvSpPr/>
          <p:nvPr/>
        </p:nvSpPr>
        <p:spPr>
          <a:xfrm>
            <a:off x="564615" y="5922320"/>
            <a:ext cx="897966" cy="352586"/>
          </a:xfrm>
          <a:prstGeom prst="roundRect">
            <a:avLst>
              <a:gd name="adj" fmla="val 22586"/>
            </a:avLst>
          </a:prstGeom>
          <a:solidFill>
            <a:schemeClr val="accent3"/>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endParaRPr lang="en-US" sz="1200" b="1" dirty="0">
              <a:solidFill>
                <a:schemeClr val="bg1"/>
              </a:solidFill>
              <a:latin typeface="Source Sans Pro Light" charset="0"/>
              <a:ea typeface="Source Sans Pro Light" charset="0"/>
              <a:cs typeface="Source Sans Pro Light" charset="0"/>
            </a:endParaRPr>
          </a:p>
        </p:txBody>
      </p:sp>
      <p:sp>
        <p:nvSpPr>
          <p:cNvPr id="98" name="ZoneTexte 97">
            <a:extLst>
              <a:ext uri="{FF2B5EF4-FFF2-40B4-BE49-F238E27FC236}">
                <a16:creationId xmlns:a16="http://schemas.microsoft.com/office/drawing/2014/main" id="{E452B6A3-9704-4F6C-83E3-75C242D032BC}"/>
              </a:ext>
            </a:extLst>
          </p:cNvPr>
          <p:cNvSpPr txBox="1"/>
          <p:nvPr/>
        </p:nvSpPr>
        <p:spPr>
          <a:xfrm>
            <a:off x="1572861" y="5990891"/>
            <a:ext cx="2002151" cy="215444"/>
          </a:xfrm>
          <a:prstGeom prst="rect">
            <a:avLst/>
          </a:prstGeom>
          <a:noFill/>
        </p:spPr>
        <p:txBody>
          <a:bodyPr vert="horz" wrap="none" lIns="0" tIns="0" rIns="0" bIns="0" numCol="1" spcCol="288000" rtlCol="0" anchor="t" anchorCtr="0">
            <a:spAutoFit/>
          </a:bodyPr>
          <a:lstStyle/>
          <a:p>
            <a:pPr algn="l">
              <a:spcBef>
                <a:spcPts val="0"/>
              </a:spcBef>
              <a:spcAft>
                <a:spcPts val="600"/>
              </a:spcAft>
            </a:pPr>
            <a:r>
              <a:rPr lang="fr-FR" sz="1400" b="0" i="0" spc="0" dirty="0">
                <a:ln>
                  <a:noFill/>
                </a:ln>
                <a:solidFill>
                  <a:schemeClr val="tx2"/>
                </a:solidFill>
                <a:latin typeface="Source Sans Pro Light" charset="0"/>
                <a:ea typeface="Source Sans Pro Light" charset="0"/>
                <a:cs typeface="Source Sans Pro Light" charset="0"/>
              </a:rPr>
              <a:t>: </a:t>
            </a:r>
            <a:r>
              <a:rPr lang="fr-FR" sz="1400" b="0" i="0" spc="0" dirty="0" err="1">
                <a:ln>
                  <a:noFill/>
                </a:ln>
                <a:solidFill>
                  <a:schemeClr val="tx2"/>
                </a:solidFill>
                <a:latin typeface="Source Sans Pro Light" charset="0"/>
                <a:ea typeface="Source Sans Pro Light" charset="0"/>
                <a:cs typeface="Source Sans Pro Light" charset="0"/>
              </a:rPr>
              <a:t>Watchdog</a:t>
            </a:r>
            <a:r>
              <a:rPr lang="fr-FR" sz="1400" b="0" i="0" spc="0" dirty="0">
                <a:ln>
                  <a:noFill/>
                </a:ln>
                <a:solidFill>
                  <a:schemeClr val="tx2"/>
                </a:solidFill>
                <a:latin typeface="Source Sans Pro Light" charset="0"/>
                <a:ea typeface="Source Sans Pro Light" charset="0"/>
                <a:cs typeface="Source Sans Pro Light" charset="0"/>
              </a:rPr>
              <a:t> </a:t>
            </a:r>
            <a:r>
              <a:rPr lang="fr-FR" sz="1400" b="0" i="0" spc="0" dirty="0" err="1">
                <a:ln>
                  <a:noFill/>
                </a:ln>
                <a:solidFill>
                  <a:schemeClr val="tx2"/>
                </a:solidFill>
                <a:latin typeface="Source Sans Pro Light" charset="0"/>
                <a:ea typeface="Source Sans Pro Light" charset="0"/>
                <a:cs typeface="Source Sans Pro Light" charset="0"/>
              </a:rPr>
              <a:t>related</a:t>
            </a:r>
            <a:r>
              <a:rPr lang="fr-FR" sz="1400" b="0" i="0" spc="0" dirty="0">
                <a:ln>
                  <a:noFill/>
                </a:ln>
                <a:solidFill>
                  <a:schemeClr val="tx2"/>
                </a:solidFill>
                <a:latin typeface="Source Sans Pro Light" charset="0"/>
                <a:ea typeface="Source Sans Pro Light" charset="0"/>
                <a:cs typeface="Source Sans Pro Light" charset="0"/>
              </a:rPr>
              <a:t> </a:t>
            </a:r>
            <a:r>
              <a:rPr lang="fr-FR" sz="1400" b="0" i="0" spc="0" dirty="0" err="1">
                <a:ln>
                  <a:noFill/>
                </a:ln>
                <a:solidFill>
                  <a:schemeClr val="tx2"/>
                </a:solidFill>
                <a:latin typeface="Source Sans Pro Light" charset="0"/>
                <a:ea typeface="Source Sans Pro Light" charset="0"/>
                <a:cs typeface="Source Sans Pro Light" charset="0"/>
              </a:rPr>
              <a:t>element</a:t>
            </a:r>
            <a:endParaRPr lang="en-US" sz="1400" b="0" i="0" spc="0" dirty="0">
              <a:ln>
                <a:noFill/>
              </a:ln>
              <a:solidFill>
                <a:schemeClr val="tx2"/>
              </a:solidFill>
              <a:latin typeface="Source Sans Pro Light" charset="0"/>
              <a:ea typeface="Source Sans Pro Light" charset="0"/>
              <a:cs typeface="Source Sans Pro Light" charset="0"/>
            </a:endParaRPr>
          </a:p>
        </p:txBody>
      </p:sp>
    </p:spTree>
    <p:extLst>
      <p:ext uri="{BB962C8B-B14F-4D97-AF65-F5344CB8AC3E}">
        <p14:creationId xmlns:p14="http://schemas.microsoft.com/office/powerpoint/2010/main" val="1341712221"/>
      </p:ext>
    </p:extLst>
  </p:cSld>
  <p:clrMapOvr>
    <a:masterClrMapping/>
  </p:clrMapOvr>
</p:sld>
</file>

<file path=ppt/theme/theme1.xml><?xml version="1.0" encoding="utf-8"?>
<a:theme xmlns:a="http://schemas.openxmlformats.org/drawingml/2006/main" name="Theme1">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OREJ / Font charter">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Theme1" id="{831C14EF-DF3C-48FD-9DC0-F5EBB6975C6E}" vid="{F7EA42B8-D697-448A-A609-C4A12263D2A2}"/>
    </a:ext>
  </a:extLst>
</a:theme>
</file>

<file path=docProps/app.xml><?xml version="1.0" encoding="utf-8"?>
<Properties xmlns="http://schemas.openxmlformats.org/officeDocument/2006/extended-properties" xmlns:vt="http://schemas.openxmlformats.org/officeDocument/2006/docPropsVTypes">
  <Template>MICROEJ Charter Theme 2019</Template>
  <TotalTime>70</TotalTime>
  <Words>93</Words>
  <Application>Microsoft Office PowerPoint</Application>
  <PresentationFormat>Grand écran</PresentationFormat>
  <Paragraphs>43</Paragraphs>
  <Slides>1</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vt:i4>
      </vt:variant>
    </vt:vector>
  </HeadingPairs>
  <TitlesOfParts>
    <vt:vector size="8" baseType="lpstr">
      <vt:lpstr>Arial</vt:lpstr>
      <vt:lpstr>Courier New</vt:lpstr>
      <vt:lpstr>Source Sans Pro</vt:lpstr>
      <vt:lpstr>Source Sans Pro Black</vt:lpstr>
      <vt:lpstr>Source Sans Pro ExtraLight</vt:lpstr>
      <vt:lpstr>Source Sans Pro Light</vt:lpstr>
      <vt:lpstr>Theme1</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Erwan Moreac</dc:creator>
  <cp:lastModifiedBy>Erwan Moreac</cp:lastModifiedBy>
  <cp:revision>6</cp:revision>
  <dcterms:created xsi:type="dcterms:W3CDTF">2021-04-22T08:19:07Z</dcterms:created>
  <dcterms:modified xsi:type="dcterms:W3CDTF">2021-04-22T10:21:04Z</dcterms:modified>
</cp:coreProperties>
</file>