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17"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88" autoAdjust="0"/>
    <p:restoredTop sz="97046" autoAdjust="0"/>
  </p:normalViewPr>
  <p:slideViewPr>
    <p:cSldViewPr snapToGrid="0">
      <p:cViewPr varScale="1">
        <p:scale>
          <a:sx n="86" d="100"/>
          <a:sy n="86" d="100"/>
        </p:scale>
        <p:origin x="342" y="90"/>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juin 21</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juin 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 Id="rId9" Type="http://schemas.openxmlformats.org/officeDocument/2006/relationships/image" Target="../media/image1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D25C4E6-ACE4-46DE-BB41-8336B9EBB8EB}"/>
              </a:ext>
            </a:extLst>
          </p:cNvPr>
          <p:cNvGrpSpPr/>
          <p:nvPr/>
        </p:nvGrpSpPr>
        <p:grpSpPr>
          <a:xfrm>
            <a:off x="3519764" y="1005974"/>
            <a:ext cx="4163118" cy="4328798"/>
            <a:chOff x="3845938" y="1508482"/>
            <a:chExt cx="4163118" cy="4328798"/>
          </a:xfrm>
        </p:grpSpPr>
        <p:sp>
          <p:nvSpPr>
            <p:cNvPr id="3" name="Arc 2">
              <a:extLst>
                <a:ext uri="{FF2B5EF4-FFF2-40B4-BE49-F238E27FC236}">
                  <a16:creationId xmlns:a16="http://schemas.microsoft.com/office/drawing/2014/main" id="{CA8401D8-56E3-4164-8D98-E0A3CECD7E44}"/>
                </a:ext>
              </a:extLst>
            </p:cNvPr>
            <p:cNvSpPr/>
            <p:nvPr/>
          </p:nvSpPr>
          <p:spPr>
            <a:xfrm rot="16200000">
              <a:off x="3846883" y="5565572"/>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Arc 3">
              <a:extLst>
                <a:ext uri="{FF2B5EF4-FFF2-40B4-BE49-F238E27FC236}">
                  <a16:creationId xmlns:a16="http://schemas.microsoft.com/office/drawing/2014/main" id="{70E41E31-20BE-4781-867A-A8071F22FFB5}"/>
                </a:ext>
              </a:extLst>
            </p:cNvPr>
            <p:cNvSpPr/>
            <p:nvPr/>
          </p:nvSpPr>
          <p:spPr>
            <a:xfrm>
              <a:off x="7478790" y="5571144"/>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Snip Same Side Corner Rectangle 3">
              <a:extLst>
                <a:ext uri="{FF2B5EF4-FFF2-40B4-BE49-F238E27FC236}">
                  <a16:creationId xmlns:a16="http://schemas.microsoft.com/office/drawing/2014/main" id="{6FDABB52-DC9F-4968-B3AD-D94130CA682C}"/>
                </a:ext>
              </a:extLst>
            </p:cNvPr>
            <p:cNvSpPr/>
            <p:nvPr/>
          </p:nvSpPr>
          <p:spPr>
            <a:xfrm>
              <a:off x="3947827" y="5135602"/>
              <a:ext cx="3644298"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6" name="Group 5">
              <a:extLst>
                <a:ext uri="{FF2B5EF4-FFF2-40B4-BE49-F238E27FC236}">
                  <a16:creationId xmlns:a16="http://schemas.microsoft.com/office/drawing/2014/main" id="{3D8B744A-5DC5-4467-822E-A4680B681476}"/>
                </a:ext>
              </a:extLst>
            </p:cNvPr>
            <p:cNvGrpSpPr/>
            <p:nvPr/>
          </p:nvGrpSpPr>
          <p:grpSpPr>
            <a:xfrm>
              <a:off x="4856422" y="4876074"/>
              <a:ext cx="1856244" cy="721545"/>
              <a:chOff x="4123484" y="5527673"/>
              <a:chExt cx="1856244" cy="721545"/>
            </a:xfrm>
          </p:grpSpPr>
          <p:sp>
            <p:nvSpPr>
              <p:cNvPr id="41" name="Rounded Rectangle 370">
                <a:extLst>
                  <a:ext uri="{FF2B5EF4-FFF2-40B4-BE49-F238E27FC236}">
                    <a16:creationId xmlns:a16="http://schemas.microsoft.com/office/drawing/2014/main" id="{65D88AC9-E84D-4C61-9398-B83589A1A0E1}"/>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42" name="Group 41">
                <a:extLst>
                  <a:ext uri="{FF2B5EF4-FFF2-40B4-BE49-F238E27FC236}">
                    <a16:creationId xmlns:a16="http://schemas.microsoft.com/office/drawing/2014/main" id="{7AFEE3DC-4B0B-4C34-A43C-CEF5950D5DB2}"/>
                  </a:ext>
                </a:extLst>
              </p:cNvPr>
              <p:cNvGrpSpPr/>
              <p:nvPr/>
            </p:nvGrpSpPr>
            <p:grpSpPr>
              <a:xfrm>
                <a:off x="4407250" y="5787721"/>
                <a:ext cx="1283487" cy="383162"/>
                <a:chOff x="6421785" y="5373193"/>
                <a:chExt cx="1283487" cy="383162"/>
              </a:xfrm>
            </p:grpSpPr>
            <p:sp>
              <p:nvSpPr>
                <p:cNvPr id="43" name="Rounded Rectangle 7">
                  <a:extLst>
                    <a:ext uri="{FF2B5EF4-FFF2-40B4-BE49-F238E27FC236}">
                      <a16:creationId xmlns:a16="http://schemas.microsoft.com/office/drawing/2014/main" id="{8E28B29C-1BEF-4F89-B78B-285C96DE5F96}"/>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44" name="Rectangle 43">
                  <a:extLst>
                    <a:ext uri="{FF2B5EF4-FFF2-40B4-BE49-F238E27FC236}">
                      <a16:creationId xmlns:a16="http://schemas.microsoft.com/office/drawing/2014/main" id="{C8AE19E2-DD0A-4352-8B28-3525CAF26441}"/>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45" name="Picture 44">
                  <a:extLst>
                    <a:ext uri="{FF2B5EF4-FFF2-40B4-BE49-F238E27FC236}">
                      <a16:creationId xmlns:a16="http://schemas.microsoft.com/office/drawing/2014/main" id="{5C89F4CC-44D1-490C-9DDE-2B06447BC842}"/>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7" name="Rounded Rectangle 10">
              <a:extLst>
                <a:ext uri="{FF2B5EF4-FFF2-40B4-BE49-F238E27FC236}">
                  <a16:creationId xmlns:a16="http://schemas.microsoft.com/office/drawing/2014/main" id="{D29C4EF6-DC44-4DBD-B0FF-8F54B1FC570F}"/>
                </a:ext>
              </a:extLst>
            </p:cNvPr>
            <p:cNvSpPr/>
            <p:nvPr/>
          </p:nvSpPr>
          <p:spPr>
            <a:xfrm>
              <a:off x="3947828" y="3577616"/>
              <a:ext cx="3644298"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8" name="Rounded Rectangle 11">
              <a:extLst>
                <a:ext uri="{FF2B5EF4-FFF2-40B4-BE49-F238E27FC236}">
                  <a16:creationId xmlns:a16="http://schemas.microsoft.com/office/drawing/2014/main" id="{3FD31BBD-7E09-4564-889C-8A0E83E56965}"/>
                </a:ext>
              </a:extLst>
            </p:cNvPr>
            <p:cNvSpPr/>
            <p:nvPr/>
          </p:nvSpPr>
          <p:spPr>
            <a:xfrm>
              <a:off x="4066121" y="4523848"/>
              <a:ext cx="3412669"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9" name="Rectangle 8">
              <a:extLst>
                <a:ext uri="{FF2B5EF4-FFF2-40B4-BE49-F238E27FC236}">
                  <a16:creationId xmlns:a16="http://schemas.microsoft.com/office/drawing/2014/main" id="{41A66D7A-9F7A-4DA1-A816-379EF414EA6A}"/>
                </a:ext>
              </a:extLst>
            </p:cNvPr>
            <p:cNvSpPr/>
            <p:nvPr/>
          </p:nvSpPr>
          <p:spPr>
            <a:xfrm>
              <a:off x="6547378" y="3737613"/>
              <a:ext cx="857581" cy="25782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a:t>
              </a:r>
              <a:br>
                <a:rPr lang="en-US" sz="1000" b="1" dirty="0">
                  <a:ln w="0"/>
                  <a:solidFill>
                    <a:schemeClr val="accent1"/>
                  </a:solidFill>
                  <a:latin typeface="Source Sans Pro" panose="020B0503030403020204" pitchFamily="34" charset="0"/>
                  <a:ea typeface="Source Sans Pro" panose="020B0503030403020204" pitchFamily="34" charset="0"/>
                </a:rPr>
              </a:br>
              <a:r>
                <a:rPr lang="en-US" sz="1000" b="1" dirty="0">
                  <a:ln w="0"/>
                  <a:solidFill>
                    <a:schemeClr val="accent1"/>
                  </a:solidFill>
                  <a:latin typeface="Source Sans Pro" panose="020B0503030403020204" pitchFamily="34" charset="0"/>
                  <a:ea typeface="Source Sans Pro" panose="020B0503030403020204" pitchFamily="34" charset="0"/>
                </a:rPr>
                <a:t>LAYERS</a:t>
              </a:r>
            </a:p>
          </p:txBody>
        </p:sp>
        <p:sp>
          <p:nvSpPr>
            <p:cNvPr id="10" name="Rounded Rectangle 13">
              <a:extLst>
                <a:ext uri="{FF2B5EF4-FFF2-40B4-BE49-F238E27FC236}">
                  <a16:creationId xmlns:a16="http://schemas.microsoft.com/office/drawing/2014/main" id="{2EE7F553-B3B8-4D11-BB9B-0FCD35864983}"/>
                </a:ext>
              </a:extLst>
            </p:cNvPr>
            <p:cNvSpPr/>
            <p:nvPr/>
          </p:nvSpPr>
          <p:spPr>
            <a:xfrm>
              <a:off x="4066123" y="4148827"/>
              <a:ext cx="3412667"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11" name="Group 10">
              <a:extLst>
                <a:ext uri="{FF2B5EF4-FFF2-40B4-BE49-F238E27FC236}">
                  <a16:creationId xmlns:a16="http://schemas.microsoft.com/office/drawing/2014/main" id="{1777E736-A798-49ED-A2D9-E94523E6C288}"/>
                </a:ext>
              </a:extLst>
            </p:cNvPr>
            <p:cNvGrpSpPr/>
            <p:nvPr/>
          </p:nvGrpSpPr>
          <p:grpSpPr>
            <a:xfrm>
              <a:off x="4902013" y="3339259"/>
              <a:ext cx="1684403" cy="725924"/>
              <a:chOff x="3235766" y="3459308"/>
              <a:chExt cx="1684403" cy="725924"/>
            </a:xfrm>
          </p:grpSpPr>
          <p:sp>
            <p:nvSpPr>
              <p:cNvPr id="35" name="Rounded Rectangle 370">
                <a:extLst>
                  <a:ext uri="{FF2B5EF4-FFF2-40B4-BE49-F238E27FC236}">
                    <a16:creationId xmlns:a16="http://schemas.microsoft.com/office/drawing/2014/main" id="{5E3C334F-1B0A-4B20-A269-23033B1F4153}"/>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36" name="Group 35">
                <a:extLst>
                  <a:ext uri="{FF2B5EF4-FFF2-40B4-BE49-F238E27FC236}">
                    <a16:creationId xmlns:a16="http://schemas.microsoft.com/office/drawing/2014/main" id="{6CC2BEB2-AC2D-42F6-B724-AAF8B0C078F9}"/>
                  </a:ext>
                </a:extLst>
              </p:cNvPr>
              <p:cNvGrpSpPr/>
              <p:nvPr/>
            </p:nvGrpSpPr>
            <p:grpSpPr>
              <a:xfrm>
                <a:off x="3457782" y="3761592"/>
                <a:ext cx="1222852" cy="359571"/>
                <a:chOff x="3671478" y="3950247"/>
                <a:chExt cx="1376425" cy="404729"/>
              </a:xfrm>
            </p:grpSpPr>
            <p:sp>
              <p:nvSpPr>
                <p:cNvPr id="37" name="Rounded Rectangle 17">
                  <a:extLst>
                    <a:ext uri="{FF2B5EF4-FFF2-40B4-BE49-F238E27FC236}">
                      <a16:creationId xmlns:a16="http://schemas.microsoft.com/office/drawing/2014/main" id="{87E06512-D543-46EE-9476-D671FC7FD8B6}"/>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38" name="Group 37">
                  <a:extLst>
                    <a:ext uri="{FF2B5EF4-FFF2-40B4-BE49-F238E27FC236}">
                      <a16:creationId xmlns:a16="http://schemas.microsoft.com/office/drawing/2014/main" id="{A9C1815D-764C-4E37-9DBF-28ED802636C8}"/>
                    </a:ext>
                  </a:extLst>
                </p:cNvPr>
                <p:cNvGrpSpPr/>
                <p:nvPr/>
              </p:nvGrpSpPr>
              <p:grpSpPr>
                <a:xfrm>
                  <a:off x="3783349" y="3990167"/>
                  <a:ext cx="1230087" cy="352081"/>
                  <a:chOff x="3783349" y="3990167"/>
                  <a:chExt cx="1230087" cy="352081"/>
                </a:xfrm>
              </p:grpSpPr>
              <p:pic>
                <p:nvPicPr>
                  <p:cNvPr id="39" name="Picture 38">
                    <a:extLst>
                      <a:ext uri="{FF2B5EF4-FFF2-40B4-BE49-F238E27FC236}">
                        <a16:creationId xmlns:a16="http://schemas.microsoft.com/office/drawing/2014/main" id="{452A976D-BF67-46B2-9EC0-6B14AB8540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40" name="Picture 39">
                    <a:extLst>
                      <a:ext uri="{FF2B5EF4-FFF2-40B4-BE49-F238E27FC236}">
                        <a16:creationId xmlns:a16="http://schemas.microsoft.com/office/drawing/2014/main" id="{64A52496-DC99-4978-8574-7987480ED5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12" name="Rounded Rectangle 21">
              <a:extLst>
                <a:ext uri="{FF2B5EF4-FFF2-40B4-BE49-F238E27FC236}">
                  <a16:creationId xmlns:a16="http://schemas.microsoft.com/office/drawing/2014/main" id="{B9791956-EF4D-498D-8CC3-84A91871E0CE}"/>
                </a:ext>
              </a:extLst>
            </p:cNvPr>
            <p:cNvSpPr/>
            <p:nvPr/>
          </p:nvSpPr>
          <p:spPr>
            <a:xfrm>
              <a:off x="3959162" y="1870878"/>
              <a:ext cx="3632963" cy="1499224"/>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13" name="Rounded Rectangle 22">
              <a:extLst>
                <a:ext uri="{FF2B5EF4-FFF2-40B4-BE49-F238E27FC236}">
                  <a16:creationId xmlns:a16="http://schemas.microsoft.com/office/drawing/2014/main" id="{958D62B2-F31D-489B-8C4F-C1D702E4D6C9}"/>
                </a:ext>
              </a:extLst>
            </p:cNvPr>
            <p:cNvSpPr/>
            <p:nvPr/>
          </p:nvSpPr>
          <p:spPr>
            <a:xfrm>
              <a:off x="4066341" y="2882078"/>
              <a:ext cx="3412450" cy="363519"/>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FOUNDATION LIBRARIES </a:t>
              </a:r>
            </a:p>
          </p:txBody>
        </p:sp>
        <p:pic>
          <p:nvPicPr>
            <p:cNvPr id="15" name="Picture 14">
              <a:extLst>
                <a:ext uri="{FF2B5EF4-FFF2-40B4-BE49-F238E27FC236}">
                  <a16:creationId xmlns:a16="http://schemas.microsoft.com/office/drawing/2014/main" id="{0360481D-7AAD-4533-A8DB-92C780128CD4}"/>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013497" y="1981802"/>
              <a:ext cx="1982135" cy="334761"/>
            </a:xfrm>
            <a:prstGeom prst="rect">
              <a:avLst/>
            </a:prstGeom>
          </p:spPr>
        </p:pic>
        <p:sp>
          <p:nvSpPr>
            <p:cNvPr id="16" name="Rounded Rectangle 25">
              <a:extLst>
                <a:ext uri="{FF2B5EF4-FFF2-40B4-BE49-F238E27FC236}">
                  <a16:creationId xmlns:a16="http://schemas.microsoft.com/office/drawing/2014/main" id="{26DCAA24-1A44-42AD-835C-3C3D564629BB}"/>
                </a:ext>
              </a:extLst>
            </p:cNvPr>
            <p:cNvSpPr/>
            <p:nvPr/>
          </p:nvSpPr>
          <p:spPr>
            <a:xfrm>
              <a:off x="4077051" y="3727877"/>
              <a:ext cx="846481" cy="337305"/>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ea typeface="Source Sans Pro Light" charset="0"/>
                  <a:cs typeface="Source Sans Pro Light" charset="0"/>
                </a:rPr>
                <a:t>Graphical Engine</a:t>
              </a:r>
            </a:p>
          </p:txBody>
        </p:sp>
        <p:cxnSp>
          <p:nvCxnSpPr>
            <p:cNvPr id="17" name="Straight Connector 16">
              <a:extLst>
                <a:ext uri="{FF2B5EF4-FFF2-40B4-BE49-F238E27FC236}">
                  <a16:creationId xmlns:a16="http://schemas.microsoft.com/office/drawing/2014/main" id="{72E99ACA-9026-4FF3-B266-B45B7BD510A0}"/>
                </a:ext>
              </a:extLst>
            </p:cNvPr>
            <p:cNvCxnSpPr>
              <a:cxnSpLocks/>
            </p:cNvCxnSpPr>
            <p:nvPr/>
          </p:nvCxnSpPr>
          <p:spPr>
            <a:xfrm>
              <a:off x="6547378" y="4043094"/>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A707171-910F-4F75-9B25-117789FCAB5E}"/>
                </a:ext>
              </a:extLst>
            </p:cNvPr>
            <p:cNvSpPr/>
            <p:nvPr/>
          </p:nvSpPr>
          <p:spPr>
            <a:xfrm>
              <a:off x="6282032" y="5623326"/>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19" name="Rectangle 18">
              <a:extLst>
                <a:ext uri="{FF2B5EF4-FFF2-40B4-BE49-F238E27FC236}">
                  <a16:creationId xmlns:a16="http://schemas.microsoft.com/office/drawing/2014/main" id="{02410516-01DC-40E5-8807-61D0F7937452}"/>
                </a:ext>
              </a:extLst>
            </p:cNvPr>
            <p:cNvSpPr/>
            <p:nvPr/>
          </p:nvSpPr>
          <p:spPr>
            <a:xfrm>
              <a:off x="6602057" y="4898211"/>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20" name="Rectangle 19">
              <a:extLst>
                <a:ext uri="{FF2B5EF4-FFF2-40B4-BE49-F238E27FC236}">
                  <a16:creationId xmlns:a16="http://schemas.microsoft.com/office/drawing/2014/main" id="{3A5E1FE4-6D99-4612-A02F-E2A7697FF70B}"/>
                </a:ext>
              </a:extLst>
            </p:cNvPr>
            <p:cNvSpPr/>
            <p:nvPr/>
          </p:nvSpPr>
          <p:spPr>
            <a:xfrm>
              <a:off x="6128540" y="3339259"/>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21" name="Rounded Rectangle 30">
              <a:extLst>
                <a:ext uri="{FF2B5EF4-FFF2-40B4-BE49-F238E27FC236}">
                  <a16:creationId xmlns:a16="http://schemas.microsoft.com/office/drawing/2014/main" id="{59C76FE8-8B1C-42D5-B3FC-B9BD5DED1FBC}"/>
                </a:ext>
              </a:extLst>
            </p:cNvPr>
            <p:cNvSpPr/>
            <p:nvPr/>
          </p:nvSpPr>
          <p:spPr>
            <a:xfrm>
              <a:off x="6233369" y="1675214"/>
              <a:ext cx="1169884" cy="349477"/>
            </a:xfrm>
            <a:prstGeom prst="roundRect">
              <a:avLst>
                <a:gd name="adj" fmla="val 27019"/>
              </a:avLst>
            </a:prstGeom>
            <a:noFill/>
            <a:ln w="12700">
              <a:gradFill flip="none" rotWithShape="1">
                <a:gsLst>
                  <a:gs pos="50000">
                    <a:schemeClr val="bg2">
                      <a:alpha val="0"/>
                    </a:schemeClr>
                  </a:gs>
                  <a:gs pos="100000">
                    <a:schemeClr val="bg2"/>
                  </a:gs>
                </a:gsLst>
                <a:lin ang="162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22" name="TextBox 21">
              <a:extLst>
                <a:ext uri="{FF2B5EF4-FFF2-40B4-BE49-F238E27FC236}">
                  <a16:creationId xmlns:a16="http://schemas.microsoft.com/office/drawing/2014/main" id="{2FD0B2AC-D4F1-4C0E-8697-25C70FCFB5EA}"/>
                </a:ext>
              </a:extLst>
            </p:cNvPr>
            <p:cNvSpPr txBox="1"/>
            <p:nvPr/>
          </p:nvSpPr>
          <p:spPr>
            <a:xfrm>
              <a:off x="6328410" y="1508482"/>
              <a:ext cx="953188" cy="356371"/>
            </a:xfrm>
            <a:prstGeom prst="rect">
              <a:avLst/>
            </a:prstGeom>
            <a:solidFill>
              <a:schemeClr val="bg1"/>
            </a:solidFill>
          </p:spPr>
          <p:txBody>
            <a:bodyPr wrap="square" lIns="36000" tIns="36000" rIns="36000" bIns="36000" rtlCol="0">
              <a:spAutoFit/>
            </a:bodyPr>
            <a:lstStyle/>
            <a:p>
              <a:pPr algn="ctr">
                <a:lnSpc>
                  <a:spcPts val="1100"/>
                </a:lnSpc>
              </a:pPr>
              <a:r>
                <a:rPr lang="en-US" sz="1000" dirty="0">
                  <a:latin typeface="Source Sans Pro Light" charset="0"/>
                  <a:ea typeface="Source Sans Pro Light" charset="0"/>
                  <a:cs typeface="Source Sans Pro Light" charset="0"/>
                </a:rPr>
                <a:t>SANDBOXED APPLICATIONS</a:t>
              </a:r>
            </a:p>
          </p:txBody>
        </p:sp>
        <p:sp>
          <p:nvSpPr>
            <p:cNvPr id="23" name="Round Same Side Corner Rectangle 32">
              <a:extLst>
                <a:ext uri="{FF2B5EF4-FFF2-40B4-BE49-F238E27FC236}">
                  <a16:creationId xmlns:a16="http://schemas.microsoft.com/office/drawing/2014/main" id="{0EB5EEEE-FA06-4973-B221-4C3E29BEA5E8}"/>
                </a:ext>
              </a:extLst>
            </p:cNvPr>
            <p:cNvSpPr/>
            <p:nvPr/>
          </p:nvSpPr>
          <p:spPr>
            <a:xfrm rot="10800000">
              <a:off x="6170506" y="1862977"/>
              <a:ext cx="1278387" cy="51211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F2D2C91E-6436-4E32-82D4-B26ED70E5F6C}"/>
                </a:ext>
              </a:extLst>
            </p:cNvPr>
            <p:cNvGrpSpPr/>
            <p:nvPr/>
          </p:nvGrpSpPr>
          <p:grpSpPr>
            <a:xfrm>
              <a:off x="6860441" y="1857270"/>
              <a:ext cx="440046" cy="459293"/>
              <a:chOff x="2695571" y="3489531"/>
              <a:chExt cx="460030" cy="480151"/>
            </a:xfrm>
          </p:grpSpPr>
          <p:pic>
            <p:nvPicPr>
              <p:cNvPr id="33" name="Picture 32">
                <a:extLst>
                  <a:ext uri="{FF2B5EF4-FFF2-40B4-BE49-F238E27FC236}">
                    <a16:creationId xmlns:a16="http://schemas.microsoft.com/office/drawing/2014/main" id="{4EC036D2-914D-48BA-9C4C-94D06F1F39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69175" y="3489531"/>
                <a:ext cx="312820" cy="312820"/>
              </a:xfrm>
              <a:prstGeom prst="rect">
                <a:avLst/>
              </a:prstGeom>
            </p:spPr>
          </p:pic>
          <p:pic>
            <p:nvPicPr>
              <p:cNvPr id="34" name="Picture 33">
                <a:extLst>
                  <a:ext uri="{FF2B5EF4-FFF2-40B4-BE49-F238E27FC236}">
                    <a16:creationId xmlns:a16="http://schemas.microsoft.com/office/drawing/2014/main" id="{F76826CC-98FC-438C-8832-5177C277A18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95571" y="3693664"/>
                <a:ext cx="460030" cy="276018"/>
              </a:xfrm>
              <a:prstGeom prst="rect">
                <a:avLst/>
              </a:prstGeom>
            </p:spPr>
          </p:pic>
        </p:grpSp>
        <p:grpSp>
          <p:nvGrpSpPr>
            <p:cNvPr id="25" name="Group 24">
              <a:extLst>
                <a:ext uri="{FF2B5EF4-FFF2-40B4-BE49-F238E27FC236}">
                  <a16:creationId xmlns:a16="http://schemas.microsoft.com/office/drawing/2014/main" id="{C6D3926F-6403-40F3-96AE-104ECFF98234}"/>
                </a:ext>
              </a:extLst>
            </p:cNvPr>
            <p:cNvGrpSpPr/>
            <p:nvPr/>
          </p:nvGrpSpPr>
          <p:grpSpPr>
            <a:xfrm>
              <a:off x="6323894" y="1866496"/>
              <a:ext cx="412884" cy="461812"/>
              <a:chOff x="4007339" y="2072647"/>
              <a:chExt cx="412884" cy="461812"/>
            </a:xfrm>
          </p:grpSpPr>
          <p:pic>
            <p:nvPicPr>
              <p:cNvPr id="31" name="Picture 30">
                <a:extLst>
                  <a:ext uri="{FF2B5EF4-FFF2-40B4-BE49-F238E27FC236}">
                    <a16:creationId xmlns:a16="http://schemas.microsoft.com/office/drawing/2014/main" id="{578307D5-B689-477F-810E-7F51174E7DF1}"/>
                  </a:ext>
                </a:extLst>
              </p:cNvPr>
              <p:cNvPicPr>
                <a:picLocks noChangeAspect="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3983856" y="2098092"/>
                <a:ext cx="461812" cy="410922"/>
              </a:xfrm>
              <a:prstGeom prst="rect">
                <a:avLst/>
              </a:prstGeom>
            </p:spPr>
          </p:pic>
          <p:sp>
            <p:nvSpPr>
              <p:cNvPr id="32" name="Rectangle 31">
                <a:extLst>
                  <a:ext uri="{FF2B5EF4-FFF2-40B4-BE49-F238E27FC236}">
                    <a16:creationId xmlns:a16="http://schemas.microsoft.com/office/drawing/2014/main" id="{AF9043DE-BD18-415A-AE0E-7ADB022945CA}"/>
                  </a:ext>
                </a:extLst>
              </p:cNvPr>
              <p:cNvSpPr/>
              <p:nvPr/>
            </p:nvSpPr>
            <p:spPr>
              <a:xfrm>
                <a:off x="4007339" y="2198144"/>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tx1">
                        <a:lumMod val="60000"/>
                        <a:lumOff val="40000"/>
                      </a:schemeClr>
                    </a:solidFill>
                    <a:latin typeface="Source Sans Pro" charset="0"/>
                    <a:ea typeface="Source Sans Pro" charset="0"/>
                    <a:cs typeface="Source Sans Pro" charset="0"/>
                  </a:rPr>
                  <a:t>APP</a:t>
                </a:r>
              </a:p>
            </p:txBody>
          </p:sp>
        </p:grpSp>
        <p:sp>
          <p:nvSpPr>
            <p:cNvPr id="26" name="Rounded Rectangle 39">
              <a:extLst>
                <a:ext uri="{FF2B5EF4-FFF2-40B4-BE49-F238E27FC236}">
                  <a16:creationId xmlns:a16="http://schemas.microsoft.com/office/drawing/2014/main" id="{57AF6A3B-FD4E-46F6-92D0-8EBC8C739AD1}"/>
                </a:ext>
              </a:extLst>
            </p:cNvPr>
            <p:cNvSpPr/>
            <p:nvPr/>
          </p:nvSpPr>
          <p:spPr>
            <a:xfrm rot="16200000">
              <a:off x="7046962" y="4090849"/>
              <a:ext cx="1187160" cy="383293"/>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27" name="TextBox 26">
              <a:extLst>
                <a:ext uri="{FF2B5EF4-FFF2-40B4-BE49-F238E27FC236}">
                  <a16:creationId xmlns:a16="http://schemas.microsoft.com/office/drawing/2014/main" id="{F4E1D711-25C2-4DA0-9A70-AF4904DB4AB1}"/>
                </a:ext>
              </a:extLst>
            </p:cNvPr>
            <p:cNvSpPr txBox="1"/>
            <p:nvPr/>
          </p:nvSpPr>
          <p:spPr>
            <a:xfrm rot="16200000">
              <a:off x="7391431" y="4092254"/>
              <a:ext cx="854770" cy="380480"/>
            </a:xfrm>
            <a:prstGeom prst="rect">
              <a:avLst/>
            </a:prstGeom>
            <a:solidFill>
              <a:schemeClr val="bg1"/>
            </a:solidFill>
          </p:spPr>
          <p:txBody>
            <a:bodyPr wrap="square" tIns="36000" bIns="36000" rtlCol="0">
              <a:spAutoFit/>
            </a:bodyPr>
            <a:lstStyle/>
            <a:p>
              <a:pPr algn="ctr"/>
              <a:r>
                <a:rPr lang="en-US" sz="1000" dirty="0">
                  <a:latin typeface="Source Sans Pro Light" charset="0"/>
                </a:rPr>
                <a:t>Native Code</a:t>
              </a:r>
              <a:br>
                <a:rPr lang="en-US" sz="1000" dirty="0">
                  <a:latin typeface="Source Sans Pro Light" charset="0"/>
                </a:rPr>
              </a:br>
              <a:r>
                <a:rPr lang="en-US" sz="1000" dirty="0">
                  <a:latin typeface="Source Sans Pro Light" charset="0"/>
                </a:rPr>
                <a:t>(C/ASM, … )</a:t>
              </a:r>
            </a:p>
          </p:txBody>
        </p:sp>
        <p:sp>
          <p:nvSpPr>
            <p:cNvPr id="28" name="Rounded Rectangle 41">
              <a:extLst>
                <a:ext uri="{FF2B5EF4-FFF2-40B4-BE49-F238E27FC236}">
                  <a16:creationId xmlns:a16="http://schemas.microsoft.com/office/drawing/2014/main" id="{24D9A95C-6C29-41CF-8553-5242DB0767D2}"/>
                </a:ext>
              </a:extLst>
            </p:cNvPr>
            <p:cNvSpPr/>
            <p:nvPr/>
          </p:nvSpPr>
          <p:spPr>
            <a:xfrm rot="16200000">
              <a:off x="6907039" y="2409372"/>
              <a:ext cx="1394021" cy="456277"/>
            </a:xfrm>
            <a:prstGeom prst="roundRect">
              <a:avLst>
                <a:gd name="adj" fmla="val 16439"/>
              </a:avLst>
            </a:prstGeom>
            <a:noFill/>
            <a:ln w="12700">
              <a:gradFill flip="none" rotWithShape="1">
                <a:gsLst>
                  <a:gs pos="37000">
                    <a:schemeClr val="bg2">
                      <a:alpha val="0"/>
                    </a:schemeClr>
                  </a:gs>
                  <a:gs pos="88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04263946-DB69-4860-96D3-FCE279B5EF47}"/>
                </a:ext>
              </a:extLst>
            </p:cNvPr>
            <p:cNvSpPr txBox="1"/>
            <p:nvPr/>
          </p:nvSpPr>
          <p:spPr>
            <a:xfrm rot="16200000">
              <a:off x="7224916" y="2438364"/>
              <a:ext cx="1187797" cy="380480"/>
            </a:xfrm>
            <a:prstGeom prst="rect">
              <a:avLst/>
            </a:prstGeom>
            <a:solidFill>
              <a:schemeClr val="bg1"/>
            </a:solidFill>
          </p:spPr>
          <p:txBody>
            <a:bodyPr wrap="square" lIns="36000" tIns="36000" rIns="36000" bIns="36000" rtlCol="0">
              <a:spAutoFit/>
            </a:bodyPr>
            <a:lstStyle/>
            <a:p>
              <a:pPr algn="ctr"/>
              <a:r>
                <a:rPr lang="en-US" sz="1000" dirty="0">
                  <a:latin typeface="Source Sans Pro Light" charset="0"/>
                </a:rPr>
                <a:t>Managed Code</a:t>
              </a:r>
            </a:p>
            <a:p>
              <a:pPr algn="ctr"/>
              <a:r>
                <a:rPr lang="en-US" sz="1000" dirty="0">
                  <a:latin typeface="Source Sans Pro Light" charset="0"/>
                </a:rPr>
                <a:t> (Java, JavaScript, </a:t>
              </a:r>
              <a:r>
                <a:rPr lang="mr-IN" sz="1000" dirty="0">
                  <a:latin typeface="Source Sans Pro Light" charset="0"/>
                </a:rPr>
                <a:t>…</a:t>
              </a:r>
              <a:r>
                <a:rPr lang="en-US" sz="1000" dirty="0">
                  <a:latin typeface="Source Sans Pro Light" charset="0"/>
                </a:rPr>
                <a:t>)</a:t>
              </a:r>
            </a:p>
          </p:txBody>
        </p:sp>
        <p:pic>
          <p:nvPicPr>
            <p:cNvPr id="30" name="Picture 29">
              <a:extLst>
                <a:ext uri="{FF2B5EF4-FFF2-40B4-BE49-F238E27FC236}">
                  <a16:creationId xmlns:a16="http://schemas.microsoft.com/office/drawing/2014/main" id="{811B019D-BF08-4F93-9A57-45D2550E8AA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45938" y="5109449"/>
              <a:ext cx="690612" cy="690612"/>
            </a:xfrm>
            <a:prstGeom prst="rect">
              <a:avLst/>
            </a:prstGeom>
          </p:spPr>
        </p:pic>
      </p:grpSp>
      <p:sp>
        <p:nvSpPr>
          <p:cNvPr id="92" name="Rounded Rectangle 25">
            <a:extLst>
              <a:ext uri="{FF2B5EF4-FFF2-40B4-BE49-F238E27FC236}">
                <a16:creationId xmlns:a16="http://schemas.microsoft.com/office/drawing/2014/main" id="{977D8DB2-267F-49CF-8A49-FDEC055FC641}"/>
              </a:ext>
            </a:extLst>
          </p:cNvPr>
          <p:cNvSpPr/>
          <p:nvPr/>
        </p:nvSpPr>
        <p:spPr>
          <a:xfrm>
            <a:off x="3750878" y="1928134"/>
            <a:ext cx="3401738" cy="387367"/>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 LIBRARIES</a:t>
            </a:r>
          </a:p>
        </p:txBody>
      </p:sp>
      <p:sp>
        <p:nvSpPr>
          <p:cNvPr id="93" name="Rounded Rectangle 33">
            <a:extLst>
              <a:ext uri="{FF2B5EF4-FFF2-40B4-BE49-F238E27FC236}">
                <a16:creationId xmlns:a16="http://schemas.microsoft.com/office/drawing/2014/main" id="{84085E5A-3C4F-414F-AE30-CD150D1B32CB}"/>
              </a:ext>
            </a:extLst>
          </p:cNvPr>
          <p:cNvSpPr/>
          <p:nvPr/>
        </p:nvSpPr>
        <p:spPr>
          <a:xfrm>
            <a:off x="5744882" y="1976954"/>
            <a:ext cx="1229431"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err="1">
                <a:solidFill>
                  <a:schemeClr val="accent1"/>
                </a:solidFill>
                <a:latin typeface="Source Sans Pro Light" charset="0"/>
                <a:ea typeface="Source Sans Pro Light" charset="0"/>
                <a:cs typeface="Source Sans Pro Light" charset="0"/>
              </a:rPr>
              <a:t>Kifaru</a:t>
            </a:r>
            <a:r>
              <a:rPr lang="en-US" sz="1200" dirty="0">
                <a:solidFill>
                  <a:schemeClr val="accent1"/>
                </a:solidFill>
                <a:latin typeface="Source Sans Pro Light" charset="0"/>
                <a:ea typeface="Source Sans Pro Light" charset="0"/>
                <a:cs typeface="Source Sans Pro Light" charset="0"/>
              </a:rPr>
              <a:t> Runtime</a:t>
            </a:r>
          </a:p>
        </p:txBody>
      </p:sp>
    </p:spTree>
    <p:extLst>
      <p:ext uri="{BB962C8B-B14F-4D97-AF65-F5344CB8AC3E}">
        <p14:creationId xmlns:p14="http://schemas.microsoft.com/office/powerpoint/2010/main" val="1221990587"/>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25813</TotalTime>
  <Words>44</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Benoit Guédas</cp:lastModifiedBy>
  <cp:revision>398</cp:revision>
  <cp:lastPrinted>2021-01-04T17:40:49Z</cp:lastPrinted>
  <dcterms:created xsi:type="dcterms:W3CDTF">2017-01-10T13:21:08Z</dcterms:created>
  <dcterms:modified xsi:type="dcterms:W3CDTF">2021-06-28T15:59:20Z</dcterms:modified>
</cp:coreProperties>
</file>