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6"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71" autoAdjust="0"/>
    <p:restoredTop sz="97046" autoAdjust="0"/>
  </p:normalViewPr>
  <p:slideViewPr>
    <p:cSldViewPr snapToGrid="0">
      <p:cViewPr varScale="1">
        <p:scale>
          <a:sx n="138" d="100"/>
          <a:sy n="138" d="100"/>
        </p:scale>
        <p:origin x="68" y="68"/>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février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février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rPr>
              <a:t>Implementation</a:t>
            </a:r>
            <a:r>
              <a:rPr lang="en-US" sz="2400" dirty="0">
                <a:latin typeface="Source Sans Pro Light" charset="0"/>
                <a:ea typeface="Source Sans Pro Light" charset="0"/>
                <a:cs typeface="Source Sans Pro Light" charset="0"/>
              </a:rPr>
              <a:t> / </a:t>
            </a:r>
            <a:r>
              <a:rPr lang="fr-FR" sz="2400" dirty="0" err="1">
                <a:latin typeface="Source Sans Pro Light" charset="0"/>
              </a:rPr>
              <a:t>jpf</a:t>
            </a:r>
            <a:r>
              <a:rPr lang="fr-FR" sz="2400" dirty="0">
                <a:latin typeface="Source Sans Pro Light" charset="0"/>
              </a:rPr>
              <a:t>-</a:t>
            </a:r>
            <a:r>
              <a:rPr lang="fr-FR" sz="2400" dirty="0" err="1">
                <a:latin typeface="Source Sans Pro Light" charset="0"/>
              </a:rPr>
              <a:t>runtime</a:t>
            </a:r>
            <a:r>
              <a:rPr lang="fr-FR" sz="2400" dirty="0">
                <a:latin typeface="Source Sans Pro Light" charset="0"/>
              </a:rPr>
              <a:t>-component</a:t>
            </a:r>
            <a:endParaRPr lang="en-US" sz="2400" dirty="0">
              <a:latin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a16="http://schemas.microsoft.com/office/drawing/2014/main" id="{CDA75251-2717-3E43-BB3A-DBBEB462FB90}"/>
              </a:ext>
            </a:extLst>
          </p:cNvPr>
          <p:cNvSpPr/>
          <p:nvPr/>
        </p:nvSpPr>
        <p:spPr>
          <a:xfrm rot="16200000">
            <a:off x="3598624" y="5967600"/>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03DA70D7-2CF9-8747-BC92-DD0B286D3E0B}"/>
              </a:ext>
            </a:extLst>
          </p:cNvPr>
          <p:cNvSpPr/>
          <p:nvPr/>
        </p:nvSpPr>
        <p:spPr>
          <a:xfrm>
            <a:off x="8030307" y="5973172"/>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id="{9CE42922-83A7-8B40-A4DE-A0EBB1D030D2}"/>
              </a:ext>
            </a:extLst>
          </p:cNvPr>
          <p:cNvSpPr/>
          <p:nvPr/>
        </p:nvSpPr>
        <p:spPr>
          <a:xfrm>
            <a:off x="3699568" y="5537630"/>
            <a:ext cx="444556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5248D8D9-D967-1348-A032-008E17139DEE}"/>
              </a:ext>
            </a:extLst>
          </p:cNvPr>
          <p:cNvGrpSpPr/>
          <p:nvPr/>
        </p:nvGrpSpPr>
        <p:grpSpPr>
          <a:xfrm>
            <a:off x="3779441" y="5270650"/>
            <a:ext cx="1718673" cy="728998"/>
            <a:chOff x="4203485" y="5520221"/>
            <a:chExt cx="1718673" cy="728998"/>
          </a:xfrm>
        </p:grpSpPr>
        <p:sp>
          <p:nvSpPr>
            <p:cNvPr id="9" name="Rounded Rectangle 370">
              <a:extLst>
                <a:ext uri="{FF2B5EF4-FFF2-40B4-BE49-F238E27FC236}">
                  <a16:creationId xmlns:a16="http://schemas.microsoft.com/office/drawing/2014/main" id="{2667F158-48EA-5048-8BCC-3E029C7677F6}"/>
                </a:ext>
              </a:extLst>
            </p:cNvPr>
            <p:cNvSpPr/>
            <p:nvPr/>
          </p:nvSpPr>
          <p:spPr>
            <a:xfrm>
              <a:off x="4203485" y="5520221"/>
              <a:ext cx="1718673" cy="728998"/>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52682 w 1785681"/>
                <a:gd name="connsiteY0" fmla="*/ 248776 h 862234"/>
                <a:gd name="connsiteX1" fmla="*/ 103357 w 1785681"/>
                <a:gd name="connsiteY1" fmla="*/ 29972 h 862234"/>
                <a:gd name="connsiteX2" fmla="*/ 1712305 w 1785681"/>
                <a:gd name="connsiteY2" fmla="*/ 24613 h 862234"/>
                <a:gd name="connsiteX3" fmla="*/ 1530646 w 1785681"/>
                <a:gd name="connsiteY3" fmla="*/ 240983 h 862234"/>
                <a:gd name="connsiteX4" fmla="*/ 1530646 w 1785681"/>
                <a:gd name="connsiteY4" fmla="*/ 795666 h 862234"/>
                <a:gd name="connsiteX5" fmla="*/ 1464078 w 1785681"/>
                <a:gd name="connsiteY5" fmla="*/ 862234 h 862234"/>
                <a:gd name="connsiteX6" fmla="*/ 219539 w 1785681"/>
                <a:gd name="connsiteY6" fmla="*/ 862234 h 862234"/>
                <a:gd name="connsiteX7" fmla="*/ 152971 w 1785681"/>
                <a:gd name="connsiteY7" fmla="*/ 795666 h 862234"/>
                <a:gd name="connsiteX8" fmla="*/ 152682 w 1785681"/>
                <a:gd name="connsiteY8" fmla="*/ 248776 h 862234"/>
                <a:gd name="connsiteX0" fmla="*/ 142268 w 1774377"/>
                <a:gd name="connsiteY0" fmla="*/ 258162 h 871620"/>
                <a:gd name="connsiteX1" fmla="*/ 106195 w 1774377"/>
                <a:gd name="connsiteY1" fmla="*/ 23440 h 871620"/>
                <a:gd name="connsiteX2" fmla="*/ 1701891 w 1774377"/>
                <a:gd name="connsiteY2" fmla="*/ 33999 h 871620"/>
                <a:gd name="connsiteX3" fmla="*/ 1520232 w 1774377"/>
                <a:gd name="connsiteY3" fmla="*/ 250369 h 871620"/>
                <a:gd name="connsiteX4" fmla="*/ 1520232 w 1774377"/>
                <a:gd name="connsiteY4" fmla="*/ 805052 h 871620"/>
                <a:gd name="connsiteX5" fmla="*/ 1453664 w 1774377"/>
                <a:gd name="connsiteY5" fmla="*/ 871620 h 871620"/>
                <a:gd name="connsiteX6" fmla="*/ 209125 w 1774377"/>
                <a:gd name="connsiteY6" fmla="*/ 871620 h 871620"/>
                <a:gd name="connsiteX7" fmla="*/ 142557 w 1774377"/>
                <a:gd name="connsiteY7" fmla="*/ 805052 h 871620"/>
                <a:gd name="connsiteX8" fmla="*/ 142268 w 1774377"/>
                <a:gd name="connsiteY8" fmla="*/ 258162 h 871620"/>
                <a:gd name="connsiteX0" fmla="*/ 137880 w 1718673"/>
                <a:gd name="connsiteY0" fmla="*/ 262157 h 875615"/>
                <a:gd name="connsiteX1" fmla="*/ 101807 w 1718673"/>
                <a:gd name="connsiteY1" fmla="*/ 27435 h 875615"/>
                <a:gd name="connsiteX2" fmla="*/ 1637868 w 1718673"/>
                <a:gd name="connsiteY2" fmla="*/ 30034 h 875615"/>
                <a:gd name="connsiteX3" fmla="*/ 1515844 w 1718673"/>
                <a:gd name="connsiteY3" fmla="*/ 254364 h 875615"/>
                <a:gd name="connsiteX4" fmla="*/ 1515844 w 1718673"/>
                <a:gd name="connsiteY4" fmla="*/ 809047 h 875615"/>
                <a:gd name="connsiteX5" fmla="*/ 1449276 w 1718673"/>
                <a:gd name="connsiteY5" fmla="*/ 875615 h 875615"/>
                <a:gd name="connsiteX6" fmla="*/ 204737 w 1718673"/>
                <a:gd name="connsiteY6" fmla="*/ 875615 h 875615"/>
                <a:gd name="connsiteX7" fmla="*/ 138169 w 1718673"/>
                <a:gd name="connsiteY7" fmla="*/ 809047 h 875615"/>
                <a:gd name="connsiteX8" fmla="*/ 137880 w 1718673"/>
                <a:gd name="connsiteY8" fmla="*/ 262157 h 87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8673" h="875615">
                  <a:moveTo>
                    <a:pt x="137880" y="262157"/>
                  </a:moveTo>
                  <a:cubicBezTo>
                    <a:pt x="141343" y="-22834"/>
                    <a:pt x="-148191" y="66122"/>
                    <a:pt x="101807" y="27435"/>
                  </a:cubicBezTo>
                  <a:cubicBezTo>
                    <a:pt x="351805" y="-11252"/>
                    <a:pt x="1402195" y="-7787"/>
                    <a:pt x="1637868" y="30034"/>
                  </a:cubicBezTo>
                  <a:cubicBezTo>
                    <a:pt x="1873541" y="67855"/>
                    <a:pt x="1519019" y="-26009"/>
                    <a:pt x="1515844" y="254364"/>
                  </a:cubicBezTo>
                  <a:lnTo>
                    <a:pt x="1515844" y="809047"/>
                  </a:lnTo>
                  <a:cubicBezTo>
                    <a:pt x="1515844" y="845811"/>
                    <a:pt x="1486040" y="875615"/>
                    <a:pt x="1449276" y="875615"/>
                  </a:cubicBezTo>
                  <a:lnTo>
                    <a:pt x="204737" y="875615"/>
                  </a:lnTo>
                  <a:cubicBezTo>
                    <a:pt x="167973" y="875615"/>
                    <a:pt x="138169" y="845811"/>
                    <a:pt x="138169" y="809047"/>
                  </a:cubicBezTo>
                  <a:cubicBezTo>
                    <a:pt x="137014" y="599234"/>
                    <a:pt x="139035" y="471970"/>
                    <a:pt x="137880" y="262157"/>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id="{B8F79B32-E337-A947-8A2C-8501B0E0D7EE}"/>
              </a:ext>
            </a:extLst>
          </p:cNvPr>
          <p:cNvSpPr/>
          <p:nvPr/>
        </p:nvSpPr>
        <p:spPr>
          <a:xfrm>
            <a:off x="3699568" y="3544167"/>
            <a:ext cx="4445565" cy="1765244"/>
          </a:xfrm>
          <a:prstGeom prst="roundRect">
            <a:avLst>
              <a:gd name="adj" fmla="val 3675"/>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id="{70F38BA2-FEE1-0B4D-AAE5-39A694AFBE0E}"/>
              </a:ext>
            </a:extLst>
          </p:cNvPr>
          <p:cNvSpPr/>
          <p:nvPr/>
        </p:nvSpPr>
        <p:spPr>
          <a:xfrm>
            <a:off x="3817861" y="4523848"/>
            <a:ext cx="423647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KEIL RTX RTOS</a:t>
            </a:r>
          </a:p>
        </p:txBody>
      </p:sp>
      <p:sp>
        <p:nvSpPr>
          <p:cNvPr id="16" name="Rounded Rectangle 15">
            <a:extLst>
              <a:ext uri="{FF2B5EF4-FFF2-40B4-BE49-F238E27FC236}">
                <a16:creationId xmlns:a16="http://schemas.microsoft.com/office/drawing/2014/main" id="{94B69AB0-5C90-B24D-87C4-83F250AA65BB}"/>
              </a:ext>
            </a:extLst>
          </p:cNvPr>
          <p:cNvSpPr/>
          <p:nvPr/>
        </p:nvSpPr>
        <p:spPr>
          <a:xfrm>
            <a:off x="3817861" y="4131193"/>
            <a:ext cx="4236477" cy="366386"/>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cxnSp>
        <p:nvCxnSpPr>
          <p:cNvPr id="29" name="Straight Connector 28">
            <a:extLst>
              <a:ext uri="{FF2B5EF4-FFF2-40B4-BE49-F238E27FC236}">
                <a16:creationId xmlns:a16="http://schemas.microsoft.com/office/drawing/2014/main" id="{18FE8AAC-D28F-8C4B-92F4-8FFF81A0F0AF}"/>
              </a:ext>
            </a:extLst>
          </p:cNvPr>
          <p:cNvCxnSpPr>
            <a:cxnSpLocks/>
          </p:cNvCxnSpPr>
          <p:nvPr/>
        </p:nvCxnSpPr>
        <p:spPr>
          <a:xfrm>
            <a:off x="5472107" y="3640984"/>
            <a:ext cx="1718742"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176BD1-BD30-A44F-9CAF-928FE6EBB79F}"/>
              </a:ext>
            </a:extLst>
          </p:cNvPr>
          <p:cNvSpPr/>
          <p:nvPr/>
        </p:nvSpPr>
        <p:spPr>
          <a:xfrm>
            <a:off x="6780686" y="6025354"/>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id="{47E4C9E7-8973-4245-B612-41A03C8F1B0F}"/>
              </a:ext>
            </a:extLst>
          </p:cNvPr>
          <p:cNvSpPr/>
          <p:nvPr/>
        </p:nvSpPr>
        <p:spPr>
          <a:xfrm>
            <a:off x="7100711" y="5270422"/>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8" name="Rounded Rectangle 37">
            <a:extLst>
              <a:ext uri="{FF2B5EF4-FFF2-40B4-BE49-F238E27FC236}">
                <a16:creationId xmlns:a16="http://schemas.microsoft.com/office/drawing/2014/main" id="{43368A84-1651-7944-B8C8-4E2FA7EA5146}"/>
              </a:ext>
            </a:extLst>
          </p:cNvPr>
          <p:cNvSpPr/>
          <p:nvPr/>
        </p:nvSpPr>
        <p:spPr>
          <a:xfrm>
            <a:off x="5403660" y="5650838"/>
            <a:ext cx="795600" cy="309106"/>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lvl="0" algn="ctr" defTabSz="914400">
              <a:lnSpc>
                <a:spcPts val="1180"/>
              </a:lnSpc>
              <a:defRPr/>
            </a:pPr>
            <a:r>
              <a:rPr lang="en-US" sz="1200" kern="0" dirty="0">
                <a:solidFill>
                  <a:srgbClr val="FFFFFF"/>
                </a:solidFill>
                <a:latin typeface="Source Sans Pro Light" charset="0"/>
                <a:ea typeface="Source Sans Pro Light" charset="0"/>
                <a:cs typeface="Source Sans Pro Light" charset="0"/>
              </a:rPr>
              <a:t>UART</a:t>
            </a:r>
          </a:p>
        </p:txBody>
      </p:sp>
      <p:sp>
        <p:nvSpPr>
          <p:cNvPr id="39" name="Rounded Rectangle 38">
            <a:extLst>
              <a:ext uri="{FF2B5EF4-FFF2-40B4-BE49-F238E27FC236}">
                <a16:creationId xmlns:a16="http://schemas.microsoft.com/office/drawing/2014/main" id="{E5171215-1FDA-2B4B-97DB-FC4AE8F1ED14}"/>
              </a:ext>
            </a:extLst>
          </p:cNvPr>
          <p:cNvSpPr/>
          <p:nvPr/>
        </p:nvSpPr>
        <p:spPr>
          <a:xfrm>
            <a:off x="6278004" y="5650838"/>
            <a:ext cx="795600" cy="309106"/>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lvl="0" algn="ctr" defTabSz="914400">
              <a:lnSpc>
                <a:spcPts val="1180"/>
              </a:lnSpc>
              <a:defRPr/>
            </a:pPr>
            <a:r>
              <a:rPr lang="en-US" sz="1200" kern="0" dirty="0">
                <a:solidFill>
                  <a:srgbClr val="FFFFFF"/>
                </a:solidFill>
                <a:latin typeface="Source Sans Pro Light" charset="0"/>
                <a:ea typeface="Source Sans Pro Light" charset="0"/>
                <a:cs typeface="Source Sans Pro Light" charset="0"/>
              </a:rPr>
              <a:t>Memory</a:t>
            </a:r>
          </a:p>
        </p:txBody>
      </p:sp>
      <p:sp>
        <p:nvSpPr>
          <p:cNvPr id="40" name="Rounded Rectangle 39">
            <a:extLst>
              <a:ext uri="{FF2B5EF4-FFF2-40B4-BE49-F238E27FC236}">
                <a16:creationId xmlns:a16="http://schemas.microsoft.com/office/drawing/2014/main" id="{DB9583CE-8E47-B543-A3C6-0A7CECBE335C}"/>
              </a:ext>
            </a:extLst>
          </p:cNvPr>
          <p:cNvSpPr/>
          <p:nvPr/>
        </p:nvSpPr>
        <p:spPr>
          <a:xfrm>
            <a:off x="7152348" y="5650838"/>
            <a:ext cx="795600" cy="309106"/>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lvl="0" algn="ctr" defTabSz="914400">
              <a:lnSpc>
                <a:spcPts val="1180"/>
              </a:lnSpc>
              <a:defRPr/>
            </a:pPr>
            <a:r>
              <a:rPr lang="en-US" sz="1200" kern="0" dirty="0">
                <a:solidFill>
                  <a:srgbClr val="FFFFFF"/>
                </a:solidFill>
                <a:latin typeface="Source Sans Pro Light" charset="0"/>
                <a:ea typeface="Source Sans Pro Light" charset="0"/>
                <a:cs typeface="Source Sans Pro Light" charset="0"/>
              </a:rPr>
              <a:t>Peripherals</a:t>
            </a:r>
            <a:endParaRPr lang="en-US" sz="1200" i="1" kern="0" dirty="0">
              <a:solidFill>
                <a:srgbClr val="FFFFFF"/>
              </a:solidFill>
              <a:latin typeface="Source Sans Pro Light" charset="0"/>
              <a:ea typeface="Source Sans Pro Light" charset="0"/>
              <a:cs typeface="Source Sans Pro Light" charset="0"/>
            </a:endParaRPr>
          </a:p>
        </p:txBody>
      </p:sp>
      <p:sp>
        <p:nvSpPr>
          <p:cNvPr id="41" name="Rectangle 40">
            <a:extLst>
              <a:ext uri="{FF2B5EF4-FFF2-40B4-BE49-F238E27FC236}">
                <a16:creationId xmlns:a16="http://schemas.microsoft.com/office/drawing/2014/main" id="{60369472-40F5-0C49-8A0A-34721DA59A39}"/>
              </a:ext>
            </a:extLst>
          </p:cNvPr>
          <p:cNvSpPr/>
          <p:nvPr/>
        </p:nvSpPr>
        <p:spPr>
          <a:xfrm>
            <a:off x="5591834" y="3590498"/>
            <a:ext cx="1479287"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89" name="Rounded Rectangle 88">
            <a:extLst>
              <a:ext uri="{FF2B5EF4-FFF2-40B4-BE49-F238E27FC236}">
                <a16:creationId xmlns:a16="http://schemas.microsoft.com/office/drawing/2014/main" id="{98447DE0-E58F-1845-A2B5-FF9F5B09D338}"/>
              </a:ext>
            </a:extLst>
          </p:cNvPr>
          <p:cNvSpPr/>
          <p:nvPr/>
        </p:nvSpPr>
        <p:spPr>
          <a:xfrm>
            <a:off x="3817861" y="4894397"/>
            <a:ext cx="423647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lvl="0" algn="ctr">
              <a:defRPr/>
            </a:pPr>
            <a:r>
              <a:rPr lang="en-US" sz="1600" b="1" kern="0" dirty="0">
                <a:solidFill>
                  <a:srgbClr val="FFFFFF"/>
                </a:solidFill>
                <a:effectLst>
                  <a:outerShdw blurRad="76200" dist="38100" dir="5400000" algn="t" rotWithShape="0">
                    <a:prstClr val="black">
                      <a:alpha val="70000"/>
                    </a:prstClr>
                  </a:outerShdw>
                </a:effectLst>
                <a:latin typeface="Source Sans Pro" charset="0"/>
                <a:ea typeface="Source Sans Pro" charset="0"/>
                <a:cs typeface="Source Sans Pro" charset="0"/>
              </a:rPr>
              <a:t>C Runtime</a:t>
            </a:r>
          </a:p>
        </p:txBody>
      </p:sp>
      <p:grpSp>
        <p:nvGrpSpPr>
          <p:cNvPr id="17" name="Group 16">
            <a:extLst>
              <a:ext uri="{FF2B5EF4-FFF2-40B4-BE49-F238E27FC236}">
                <a16:creationId xmlns:a16="http://schemas.microsoft.com/office/drawing/2014/main" id="{526299CB-A110-C54D-BDF8-96E344AF1C1F}"/>
              </a:ext>
            </a:extLst>
          </p:cNvPr>
          <p:cNvGrpSpPr/>
          <p:nvPr/>
        </p:nvGrpSpPr>
        <p:grpSpPr>
          <a:xfrm>
            <a:off x="3785361" y="3340306"/>
            <a:ext cx="1684403" cy="725924"/>
            <a:chOff x="3235766" y="3459308"/>
            <a:chExt cx="1684403" cy="725924"/>
          </a:xfrm>
        </p:grpSpPr>
        <p:sp>
          <p:nvSpPr>
            <p:cNvPr id="18" name="Rounded Rectangle 370">
              <a:extLst>
                <a:ext uri="{FF2B5EF4-FFF2-40B4-BE49-F238E27FC236}">
                  <a16:creationId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id="{9BC58F33-9A79-7647-8348-AB37D1ED666F}"/>
              </a:ext>
            </a:extLst>
          </p:cNvPr>
          <p:cNvSpPr/>
          <p:nvPr/>
        </p:nvSpPr>
        <p:spPr>
          <a:xfrm>
            <a:off x="3710904" y="1989269"/>
            <a:ext cx="4434230" cy="1381880"/>
          </a:xfrm>
          <a:prstGeom prst="roundRect">
            <a:avLst>
              <a:gd name="adj" fmla="val 5238"/>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id="{4F103699-8CF4-F04E-9FD8-A2E530AA7A44}"/>
              </a:ext>
            </a:extLst>
          </p:cNvPr>
          <p:cNvSpPr/>
          <p:nvPr/>
        </p:nvSpPr>
        <p:spPr>
          <a:xfrm>
            <a:off x="3818081" y="2822565"/>
            <a:ext cx="4236261" cy="445873"/>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id="{50E5510D-358F-9F42-A720-A6696D86B52E}"/>
              </a:ext>
            </a:extLst>
          </p:cNvPr>
          <p:cNvSpPr/>
          <p:nvPr/>
        </p:nvSpPr>
        <p:spPr>
          <a:xfrm>
            <a:off x="3818082" y="2381488"/>
            <a:ext cx="4236259" cy="38736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LIBRARIES</a:t>
            </a:r>
          </a:p>
        </p:txBody>
      </p:sp>
      <p:sp>
        <p:nvSpPr>
          <p:cNvPr id="32" name="Rectangle 31">
            <a:extLst>
              <a:ext uri="{FF2B5EF4-FFF2-40B4-BE49-F238E27FC236}">
                <a16:creationId xmlns:a16="http://schemas.microsoft.com/office/drawing/2014/main" id="{6858A81E-4266-6F4F-8D93-B8419F4EE7F3}"/>
              </a:ext>
            </a:extLst>
          </p:cNvPr>
          <p:cNvSpPr/>
          <p:nvPr/>
        </p:nvSpPr>
        <p:spPr>
          <a:xfrm>
            <a:off x="6627194" y="3340306"/>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5" name="Rounded Rectangle 34">
            <a:extLst>
              <a:ext uri="{FF2B5EF4-FFF2-40B4-BE49-F238E27FC236}">
                <a16:creationId xmlns:a16="http://schemas.microsoft.com/office/drawing/2014/main" id="{8A925A23-0E65-C441-B5A9-B85B406C137A}"/>
              </a:ext>
            </a:extLst>
          </p:cNvPr>
          <p:cNvSpPr/>
          <p:nvPr/>
        </p:nvSpPr>
        <p:spPr>
          <a:xfrm>
            <a:off x="5414878" y="2900638"/>
            <a:ext cx="432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EDC</a:t>
            </a:r>
          </a:p>
        </p:txBody>
      </p:sp>
      <p:sp>
        <p:nvSpPr>
          <p:cNvPr id="36" name="Rounded Rectangle 35">
            <a:extLst>
              <a:ext uri="{FF2B5EF4-FFF2-40B4-BE49-F238E27FC236}">
                <a16:creationId xmlns:a16="http://schemas.microsoft.com/office/drawing/2014/main" id="{62B60516-5856-AF49-912D-EA309EAF0890}"/>
              </a:ext>
            </a:extLst>
          </p:cNvPr>
          <p:cNvSpPr/>
          <p:nvPr/>
        </p:nvSpPr>
        <p:spPr>
          <a:xfrm>
            <a:off x="7228607" y="2900638"/>
            <a:ext cx="64128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US" sz="1200" dirty="0" err="1">
                <a:solidFill>
                  <a:schemeClr val="accent1"/>
                </a:solidFill>
                <a:latin typeface="Source Sans Pro Light" charset="0"/>
                <a:ea typeface="Source Sans Pro Light" charset="0"/>
                <a:cs typeface="Source Sans Pro Light" charset="0"/>
              </a:rPr>
              <a:t>MicroUI</a:t>
            </a:r>
            <a:endParaRPr lang="en-US" sz="1200" dirty="0">
              <a:solidFill>
                <a:schemeClr val="accent1"/>
              </a:solidFill>
              <a:latin typeface="Source Sans Pro Light" charset="0"/>
              <a:ea typeface="Source Sans Pro Light" charset="0"/>
              <a:cs typeface="Source Sans Pro Light" charset="0"/>
            </a:endParaRPr>
          </a:p>
        </p:txBody>
      </p:sp>
      <p:sp>
        <p:nvSpPr>
          <p:cNvPr id="45" name="Round Same Side Corner Rectangle 44">
            <a:extLst>
              <a:ext uri="{FF2B5EF4-FFF2-40B4-BE49-F238E27FC236}">
                <a16:creationId xmlns:a16="http://schemas.microsoft.com/office/drawing/2014/main" id="{29077600-5340-3A45-9B91-0EB6485110C9}"/>
              </a:ext>
            </a:extLst>
          </p:cNvPr>
          <p:cNvSpPr/>
          <p:nvPr/>
        </p:nvSpPr>
        <p:spPr>
          <a:xfrm rot="10800000">
            <a:off x="3859172" y="1981530"/>
            <a:ext cx="4117979" cy="33356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ed Rectangle 89">
            <a:extLst>
              <a:ext uri="{FF2B5EF4-FFF2-40B4-BE49-F238E27FC236}">
                <a16:creationId xmlns:a16="http://schemas.microsoft.com/office/drawing/2014/main" id="{C30291B1-E63A-A643-A6AB-2B8F55EC24D7}"/>
              </a:ext>
            </a:extLst>
          </p:cNvPr>
          <p:cNvSpPr/>
          <p:nvPr/>
        </p:nvSpPr>
        <p:spPr>
          <a:xfrm>
            <a:off x="5928019" y="2900638"/>
            <a:ext cx="432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BON</a:t>
            </a:r>
          </a:p>
        </p:txBody>
      </p:sp>
      <p:sp>
        <p:nvSpPr>
          <p:cNvPr id="91" name="Rounded Rectangle 90">
            <a:extLst>
              <a:ext uri="{FF2B5EF4-FFF2-40B4-BE49-F238E27FC236}">
                <a16:creationId xmlns:a16="http://schemas.microsoft.com/office/drawing/2014/main" id="{C4062F7A-F7BB-2B45-8072-06677231ADB1}"/>
              </a:ext>
            </a:extLst>
          </p:cNvPr>
          <p:cNvSpPr/>
          <p:nvPr/>
        </p:nvSpPr>
        <p:spPr>
          <a:xfrm>
            <a:off x="6441515" y="2900638"/>
            <a:ext cx="71083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SNI</a:t>
            </a:r>
          </a:p>
        </p:txBody>
      </p:sp>
      <p:sp>
        <p:nvSpPr>
          <p:cNvPr id="107" name="Rounded Rectangle 106">
            <a:extLst>
              <a:ext uri="{FF2B5EF4-FFF2-40B4-BE49-F238E27FC236}">
                <a16:creationId xmlns:a16="http://schemas.microsoft.com/office/drawing/2014/main" id="{98F98C35-6A56-5244-977C-77ECAC2C433C}"/>
              </a:ext>
            </a:extLst>
          </p:cNvPr>
          <p:cNvSpPr/>
          <p:nvPr/>
        </p:nvSpPr>
        <p:spPr>
          <a:xfrm>
            <a:off x="4334394" y="1817221"/>
            <a:ext cx="3080118"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APPLICATION</a:t>
            </a:r>
            <a:endParaRPr lang="en-US" sz="1200" dirty="0">
              <a:solidFill>
                <a:schemeClr val="tx1"/>
              </a:solidFill>
              <a:latin typeface="Source Sans Pro" charset="0"/>
              <a:ea typeface="Source Sans Pro" charset="0"/>
              <a:cs typeface="Source Sans Pro" charset="0"/>
            </a:endParaRPr>
          </a:p>
        </p:txBody>
      </p:sp>
      <p:sp>
        <p:nvSpPr>
          <p:cNvPr id="27" name="Rounded Rectangle 87">
            <a:extLst>
              <a:ext uri="{FF2B5EF4-FFF2-40B4-BE49-F238E27FC236}">
                <a16:creationId xmlns:a16="http://schemas.microsoft.com/office/drawing/2014/main" id="{611288DA-CD9E-2F63-41B4-4D9B68922317}"/>
              </a:ext>
            </a:extLst>
          </p:cNvPr>
          <p:cNvSpPr/>
          <p:nvPr/>
        </p:nvSpPr>
        <p:spPr>
          <a:xfrm>
            <a:off x="6169547" y="4219730"/>
            <a:ext cx="1832964"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Display Driver</a:t>
            </a:r>
          </a:p>
        </p:txBody>
      </p:sp>
      <p:sp>
        <p:nvSpPr>
          <p:cNvPr id="42" name="Rounded Rectangle 221">
            <a:extLst>
              <a:ext uri="{FF2B5EF4-FFF2-40B4-BE49-F238E27FC236}">
                <a16:creationId xmlns:a16="http://schemas.microsoft.com/office/drawing/2014/main" id="{52D8D190-CAE6-B76B-38E3-623B37FC92B8}"/>
              </a:ext>
            </a:extLst>
          </p:cNvPr>
          <p:cNvSpPr/>
          <p:nvPr/>
        </p:nvSpPr>
        <p:spPr>
          <a:xfrm>
            <a:off x="7264396" y="3590143"/>
            <a:ext cx="712756" cy="366386"/>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Graphical Engine</a:t>
            </a:r>
          </a:p>
        </p:txBody>
      </p:sp>
      <p:cxnSp>
        <p:nvCxnSpPr>
          <p:cNvPr id="43" name="Straight Connector 42">
            <a:extLst>
              <a:ext uri="{FF2B5EF4-FFF2-40B4-BE49-F238E27FC236}">
                <a16:creationId xmlns:a16="http://schemas.microsoft.com/office/drawing/2014/main" id="{0C8E3F4E-ACEB-620A-BBD3-CE1C818BE16B}"/>
              </a:ext>
            </a:extLst>
          </p:cNvPr>
          <p:cNvCxnSpPr>
            <a:cxnSpLocks/>
          </p:cNvCxnSpPr>
          <p:nvPr/>
        </p:nvCxnSpPr>
        <p:spPr>
          <a:xfrm>
            <a:off x="7264395" y="4038666"/>
            <a:ext cx="712756"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3" name="Rounded Rectangle 87">
            <a:extLst>
              <a:ext uri="{FF2B5EF4-FFF2-40B4-BE49-F238E27FC236}">
                <a16:creationId xmlns:a16="http://schemas.microsoft.com/office/drawing/2014/main" id="{EAD78B47-2750-0105-E7C4-9085126BDDB4}"/>
              </a:ext>
            </a:extLst>
          </p:cNvPr>
          <p:cNvSpPr/>
          <p:nvPr/>
        </p:nvSpPr>
        <p:spPr>
          <a:xfrm>
            <a:off x="3895725" y="4209926"/>
            <a:ext cx="1832964"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9" name="Rounded Rectangle 34">
            <a:extLst>
              <a:ext uri="{FF2B5EF4-FFF2-40B4-BE49-F238E27FC236}">
                <a16:creationId xmlns:a16="http://schemas.microsoft.com/office/drawing/2014/main" id="{6443DEA8-1D1A-7C09-A189-9F51FAB041B2}"/>
              </a:ext>
            </a:extLst>
          </p:cNvPr>
          <p:cNvSpPr/>
          <p:nvPr/>
        </p:nvSpPr>
        <p:spPr>
          <a:xfrm>
            <a:off x="5771408" y="2423824"/>
            <a:ext cx="1689841"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Light Widget Framework</a:t>
            </a:r>
          </a:p>
        </p:txBody>
      </p:sp>
      <p:sp>
        <p:nvSpPr>
          <p:cNvPr id="50" name="Rounded Rectangle 205">
            <a:extLst>
              <a:ext uri="{FF2B5EF4-FFF2-40B4-BE49-F238E27FC236}">
                <a16:creationId xmlns:a16="http://schemas.microsoft.com/office/drawing/2014/main" id="{5E3FE30D-291F-CF0E-4148-3EFDEEFB3302}"/>
              </a:ext>
            </a:extLst>
          </p:cNvPr>
          <p:cNvSpPr/>
          <p:nvPr/>
        </p:nvSpPr>
        <p:spPr>
          <a:xfrm>
            <a:off x="5463898" y="3737802"/>
            <a:ext cx="632102"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en-US" sz="1200" dirty="0">
                <a:solidFill>
                  <a:schemeClr val="bg1"/>
                </a:solidFill>
                <a:latin typeface="Source Sans Pro Light" charset="0"/>
                <a:ea typeface="Source Sans Pro Light" charset="0"/>
                <a:cs typeface="Source Sans Pro Light" charset="0"/>
              </a:rPr>
              <a:t>I/O</a:t>
            </a:r>
          </a:p>
        </p:txBody>
      </p:sp>
      <p:sp>
        <p:nvSpPr>
          <p:cNvPr id="51" name="Rounded Rectangle 205">
            <a:extLst>
              <a:ext uri="{FF2B5EF4-FFF2-40B4-BE49-F238E27FC236}">
                <a16:creationId xmlns:a16="http://schemas.microsoft.com/office/drawing/2014/main" id="{58DE5598-C3DB-6D1C-954B-402061A9DB2F}"/>
              </a:ext>
            </a:extLst>
          </p:cNvPr>
          <p:cNvSpPr/>
          <p:nvPr/>
        </p:nvSpPr>
        <p:spPr>
          <a:xfrm>
            <a:off x="6169547" y="3743681"/>
            <a:ext cx="1021301"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en-US" sz="1100" dirty="0">
                <a:solidFill>
                  <a:schemeClr val="bg1"/>
                </a:solidFill>
                <a:latin typeface="Source Sans Pro Light" charset="0"/>
                <a:ea typeface="Source Sans Pro Light" charset="0"/>
                <a:cs typeface="Source Sans Pro Light" charset="0"/>
              </a:rPr>
              <a:t>Custom Drawings</a:t>
            </a:r>
          </a:p>
        </p:txBody>
      </p:sp>
    </p:spTree>
    <p:extLst>
      <p:ext uri="{BB962C8B-B14F-4D97-AF65-F5344CB8AC3E}">
        <p14:creationId xmlns:p14="http://schemas.microsoft.com/office/powerpoint/2010/main" val="4037895674"/>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Words>
  <Application>Microsoft Office PowerPoint</Application>
  <PresentationFormat>Widescreen</PresentationFormat>
  <Paragraphs>26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Alex</cp:lastModifiedBy>
  <cp:revision>361</cp:revision>
  <cp:lastPrinted>2021-01-04T17:40:49Z</cp:lastPrinted>
  <dcterms:created xsi:type="dcterms:W3CDTF">2017-01-10T13:21:08Z</dcterms:created>
  <dcterms:modified xsi:type="dcterms:W3CDTF">2024-02-22T17:18:43Z</dcterms:modified>
</cp:coreProperties>
</file>