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heme/theme2.xml" ContentType="application/vnd.openxmlformats-officedocument.theme+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firstSlideNum="2" saveSubsetFonts="1">
  <p:sldMasterIdLst>
    <p:sldMasterId id="2147483660" r:id="rId1"/>
    <p:sldMasterId id="2147483750" r:id="rId2"/>
    <p:sldMasterId id="2147483789" r:id="rId3"/>
    <p:sldMasterId id="2147483811" r:id="rId4"/>
  </p:sldMasterIdLst>
  <p:notesMasterIdLst>
    <p:notesMasterId r:id="rId6"/>
  </p:notesMasterIdLst>
  <p:handoutMasterIdLst>
    <p:handoutMasterId r:id="rId7"/>
  </p:handoutMasterIdLst>
  <p:sldIdLst>
    <p:sldId id="306" r:id="rId5"/>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Jérôme Leroux" initials="JL" lastIdx="10" clrIdx="0"/>
  <p:cmAuthor id="2" name="Rémy Louedec"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6D76"/>
    <a:srgbClr val="71B84D"/>
    <a:srgbClr val="EE502E"/>
    <a:srgbClr val="00AEC7"/>
    <a:srgbClr val="A9B1B5"/>
    <a:srgbClr val="FFA300"/>
    <a:srgbClr val="E64213"/>
    <a:srgbClr val="FFC845"/>
    <a:srgbClr val="E5E9EB"/>
    <a:srgbClr val="463AF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881" autoAdjust="0"/>
    <p:restoredTop sz="96646" autoAdjust="0"/>
  </p:normalViewPr>
  <p:slideViewPr>
    <p:cSldViewPr>
      <p:cViewPr varScale="1">
        <p:scale>
          <a:sx n="113" d="100"/>
          <a:sy n="113" d="100"/>
        </p:scale>
        <p:origin x="804"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105" d="100"/>
          <a:sy n="105" d="100"/>
        </p:scale>
        <p:origin x="4368"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commentAuthors" Target="commentAuthors.xml"/><Relationship Id="rId3" Type="http://schemas.openxmlformats.org/officeDocument/2006/relationships/slideMaster" Target="slideMasters/slideMaster3.xml"/><Relationship Id="rId7" Type="http://schemas.openxmlformats.org/officeDocument/2006/relationships/handoutMaster" Target="handoutMasters/handoutMaster1.xml"/><Relationship Id="rId12" Type="http://schemas.openxmlformats.org/officeDocument/2006/relationships/tableStyles" Target="tableStyle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heme" Target="theme/theme1.xml"/><Relationship Id="rId5" Type="http://schemas.openxmlformats.org/officeDocument/2006/relationships/slide" Target="slides/slide1.xml"/><Relationship Id="rId1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latin typeface="Calibri Regular" charset="0"/>
              </a:rPr>
              <a:t>ddddd</a:t>
            </a:r>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C28231F4-865A-3043-956B-D8F8DAEB626F}" type="datetime1">
              <a:rPr lang="fr-FR" smtClean="0">
                <a:latin typeface="Calibri Regular" charset="0"/>
              </a:rPr>
              <a:t>12/06/2024</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r>
              <a:rPr lang="en-US">
                <a:latin typeface="Calibri Regular" charset="0"/>
              </a:rPr>
              <a:t>dddddd</a:t>
            </a:r>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r>
              <a:rPr lang="en-US"/>
              <a:t>ddddd</a:t>
            </a:r>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D125E8DA-58CB-F841-A404-E11EC1E2C988}" type="datetime1">
              <a:rPr lang="fr-FR" smtClean="0"/>
              <a:t>12/06/2024</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r>
              <a:rPr lang="en-US"/>
              <a:t>dddddd</a:t>
            </a:r>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3.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4.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8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 Chapter / Title_subtitle">
    <p:spTree>
      <p:nvGrpSpPr>
        <p:cNvPr id="1" name=""/>
        <p:cNvGrpSpPr/>
        <p:nvPr/>
      </p:nvGrpSpPr>
      <p:grpSpPr>
        <a:xfrm>
          <a:off x="0" y="0"/>
          <a:ext cx="0" cy="0"/>
          <a:chOff x="0" y="0"/>
          <a:chExt cx="0" cy="0"/>
        </a:xfrm>
      </p:grpSpPr>
      <p:sp>
        <p:nvSpPr>
          <p:cNvPr id="2"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8983943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1060136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3 Columns / Comparison">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Introduce Page">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8199563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Legal - Disclaimer">
    <p:spTree>
      <p:nvGrpSpPr>
        <p:cNvPr id="1" name=""/>
        <p:cNvGrpSpPr/>
        <p:nvPr/>
      </p:nvGrpSpPr>
      <p:grpSpPr>
        <a:xfrm>
          <a:off x="0" y="0"/>
          <a:ext cx="0" cy="0"/>
          <a:chOff x="0" y="0"/>
          <a:chExt cx="0" cy="0"/>
        </a:xfrm>
      </p:grpSpPr>
      <p:sp>
        <p:nvSpPr>
          <p:cNvPr id="6" name="Rectangle 5"/>
          <p:cNvSpPr/>
          <p:nvPr userDrawn="1"/>
        </p:nvSpPr>
        <p:spPr>
          <a:xfrm>
            <a:off x="1031082" y="1556791"/>
            <a:ext cx="10129837" cy="461665"/>
          </a:xfrm>
          <a:prstGeom prst="rect">
            <a:avLst/>
          </a:prstGeom>
        </p:spPr>
        <p:txBody>
          <a:bodyPr wrap="square">
            <a:spAutoFit/>
          </a:bodyPr>
          <a:lstStyle/>
          <a:p>
            <a:pPr algn="ctr"/>
            <a:r>
              <a:rPr lang="en-US" sz="2400" b="0" i="0" dirty="0">
                <a:latin typeface="Source Sans Pro" charset="0"/>
                <a:ea typeface="Source Sans Pro" charset="0"/>
                <a:cs typeface="Source Sans Pro" charset="0"/>
              </a:rPr>
              <a:t>DISCLAIMER</a:t>
            </a:r>
          </a:p>
        </p:txBody>
      </p:sp>
      <p:sp>
        <p:nvSpPr>
          <p:cNvPr id="10" name="TextBox 9"/>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a:p>
            <a:pPr marL="0" algn="ctr" defTabSz="914377" rtl="0" eaLnBrk="1" latinLnBrk="0" hangingPunct="1">
              <a:spcBef>
                <a:spcPts val="0"/>
              </a:spcBef>
              <a:spcAft>
                <a:spcPts val="600"/>
              </a:spcAft>
            </a:pPr>
            <a:endParaRPr lang="fr-FR" sz="1400" b="0" i="0" kern="1200" spc="0" dirty="0">
              <a:ln>
                <a:noFill/>
              </a:ln>
              <a:solidFill>
                <a:schemeClr val="tx2"/>
              </a:solidFill>
              <a:latin typeface="Source Sans Pro Light" charset="0"/>
              <a:ea typeface="Source Sans Pro Light" charset="0"/>
              <a:cs typeface="Source Sans Pro Light" charset="0"/>
            </a:endParaRPr>
          </a:p>
        </p:txBody>
      </p:sp>
      <p:cxnSp>
        <p:nvCxnSpPr>
          <p:cNvPr id="11" name="Straight Connector 10"/>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214436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Graphic Chapter / Title_subtitle">
    <p:spTree>
      <p:nvGrpSpPr>
        <p:cNvPr id="1" name=""/>
        <p:cNvGrpSpPr/>
        <p:nvPr/>
      </p:nvGrpSpPr>
      <p:grpSpPr>
        <a:xfrm>
          <a:off x="0" y="0"/>
          <a:ext cx="0" cy="0"/>
          <a:chOff x="0" y="0"/>
          <a:chExt cx="0" cy="0"/>
        </a:xfrm>
      </p:grpSpPr>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itle and Content">
    <p:bg>
      <p:bgPr>
        <a:solidFill>
          <a:schemeClr val="bg1"/>
        </a:solidFill>
        <a:effectLst/>
      </p:bgPr>
    </p:bg>
    <p:spTree>
      <p:nvGrpSpPr>
        <p:cNvPr id="1" name=""/>
        <p:cNvGrpSpPr/>
        <p:nvPr/>
      </p:nvGrpSpPr>
      <p:grpSpPr>
        <a:xfrm>
          <a:off x="0" y="0"/>
          <a:ext cx="0" cy="0"/>
          <a:chOff x="0" y="0"/>
          <a:chExt cx="0" cy="0"/>
        </a:xfrm>
      </p:grpSpPr>
      <p:sp>
        <p:nvSpPr>
          <p:cNvPr id="8" name="Content Placeholder 2"/>
          <p:cNvSpPr>
            <a:spLocks noGrp="1"/>
          </p:cNvSpPr>
          <p:nvPr>
            <p:ph idx="1" hasCustomPrompt="1"/>
          </p:nvPr>
        </p:nvSpPr>
        <p:spPr>
          <a:xfrm>
            <a:off x="609600" y="1340768"/>
            <a:ext cx="10972800" cy="4785395"/>
          </a:xfrm>
          <a:prstGeom prst="rect">
            <a:avLst/>
          </a:prstGeom>
        </p:spPr>
        <p:txBody>
          <a:bodyPr/>
          <a:lstStyle>
            <a:lvl1pPr marL="0" indent="0">
              <a:buNone/>
              <a:defRPr>
                <a:solidFill>
                  <a:schemeClr val="tx2"/>
                </a:solidFill>
              </a:defRPr>
            </a:lvl1pPr>
            <a:lvl3pPr>
              <a:defRPr sz="1600"/>
            </a:lvl3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5" name="Titre 4"/>
          <p:cNvSpPr>
            <a:spLocks noGrp="1"/>
          </p:cNvSpPr>
          <p:nvPr>
            <p:ph type="title"/>
          </p:nvPr>
        </p:nvSpPr>
        <p:spPr>
          <a:xfrm>
            <a:off x="609600" y="274649"/>
            <a:ext cx="10972800" cy="922115"/>
          </a:xfrm>
          <a:prstGeom prst="rect">
            <a:avLst/>
          </a:prstGeom>
        </p:spPr>
        <p:txBody>
          <a:bodyPr/>
          <a:lstStyle/>
          <a:p>
            <a:r>
              <a:rPr lang="en-US"/>
              <a:t>Click to edit Master title style</a:t>
            </a:r>
            <a:endParaRPr lang="fr-FR" dirty="0"/>
          </a:p>
        </p:txBody>
      </p:sp>
      <p:sp>
        <p:nvSpPr>
          <p:cNvPr id="22" name="Date Placeholder 21"/>
          <p:cNvSpPr>
            <a:spLocks noGrp="1"/>
          </p:cNvSpPr>
          <p:nvPr>
            <p:ph type="dt" sz="half" idx="10"/>
          </p:nvPr>
        </p:nvSpPr>
        <p:spPr>
          <a:xfrm>
            <a:off x="609600" y="6344628"/>
            <a:ext cx="2592288" cy="268139"/>
          </a:xfrm>
          <a:prstGeom prst="rect">
            <a:avLst/>
          </a:prstGeom>
        </p:spPr>
        <p:txBody>
          <a:bodyPr/>
          <a:lstStyle/>
          <a:p>
            <a:fld id="{198ED07F-DFCB-4ABE-A311-845A3D30E5DB}" type="datetime7">
              <a:rPr lang="en-US" smtClean="0"/>
              <a:t>Jun-24</a:t>
            </a:fld>
            <a:endParaRPr lang="en-US" dirty="0"/>
          </a:p>
        </p:txBody>
      </p:sp>
      <p:sp>
        <p:nvSpPr>
          <p:cNvPr id="24" name="Slide Number Placeholder 23"/>
          <p:cNvSpPr>
            <a:spLocks noGrp="1"/>
          </p:cNvSpPr>
          <p:nvPr>
            <p:ph type="sldNum" sz="quarter" idx="12"/>
          </p:nvPr>
        </p:nvSpPr>
        <p:spPr>
          <a:xfrm>
            <a:off x="10922000" y="6344627"/>
            <a:ext cx="660400" cy="268139"/>
          </a:xfrm>
          <a:prstGeom prst="rect">
            <a:avLst/>
          </a:prstGeom>
        </p:spPr>
        <p:txBody>
          <a:bodyPr/>
          <a:lstStyle/>
          <a:p>
            <a:fld id="{23812E9D-E9B0-4B65-9D5D-15A6863C0BC0}" type="slidenum">
              <a:rPr lang="en-US" smtClean="0"/>
              <a:pPr/>
              <a:t>‹#›</a:t>
            </a:fld>
            <a:endParaRPr lang="en-US" dirty="0"/>
          </a:p>
        </p:txBody>
      </p:sp>
      <p:pic>
        <p:nvPicPr>
          <p:cNvPr id="25" name="Picture 2" descr="C:\Users\cmorineau\Marketing-Private\Marcom\Graphics\Artwork_Corp\Logos\Logo-microej-grey-h50.png"/>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327916" y="6398415"/>
            <a:ext cx="1536169" cy="214349"/>
          </a:xfrm>
          <a:prstGeom prst="rect">
            <a:avLst/>
          </a:prstGeom>
          <a:noFill/>
          <a:extLst>
            <a:ext uri="{909E8E84-426E-40DD-AFC4-6F175D3DCCD1}">
              <a14:hiddenFill xmlns:a14="http://schemas.microsoft.com/office/drawing/2010/main">
                <a:solidFill>
                  <a:srgbClr val="FFFFFF"/>
                </a:solidFill>
              </a14:hiddenFill>
            </a:ext>
          </a:extLst>
        </p:spPr>
      </p:pic>
      <p:sp>
        <p:nvSpPr>
          <p:cNvPr id="7" name="Footer Placeholder 11"/>
          <p:cNvSpPr>
            <a:spLocks noGrp="1"/>
          </p:cNvSpPr>
          <p:nvPr>
            <p:ph type="ftr" sz="quarter" idx="3"/>
          </p:nvPr>
        </p:nvSpPr>
        <p:spPr>
          <a:xfrm>
            <a:off x="7677151" y="6343650"/>
            <a:ext cx="3187700" cy="271463"/>
          </a:xfrm>
          <a:prstGeom prst="rect">
            <a:avLst/>
          </a:prstGeom>
        </p:spPr>
        <p:txBody>
          <a:bodyPr vert="horz" lIns="91440" tIns="45720" rIns="91440" bIns="45720" rtlCol="0" anchor="b" anchorCtr="0"/>
          <a:lstStyle>
            <a:lvl1pPr algn="ctr">
              <a:defRPr lang="en-US" sz="1000" b="0" i="0" cap="none" spc="38" smtClean="0">
                <a:ln w="13500">
                  <a:noFill/>
                  <a:prstDash val="solid"/>
                </a:ln>
                <a:solidFill>
                  <a:schemeClr val="tx2">
                    <a:alpha val="95000"/>
                  </a:schemeClr>
                </a:solidFill>
                <a:effectLst/>
                <a:ea typeface="Calibri Regular" charset="0"/>
                <a:cs typeface="Calibri Regular" charset="0"/>
              </a:defRPr>
            </a:lvl1pPr>
          </a:lstStyle>
          <a:p>
            <a:r>
              <a:rPr lang="en-US"/>
              <a:t>© IS2T S.A. 2016. All rights reserved.</a:t>
            </a:r>
            <a:endParaRPr lang="en-US" dirty="0"/>
          </a:p>
        </p:txBody>
      </p:sp>
    </p:spTree>
    <p:extLst>
      <p:ext uri="{BB962C8B-B14F-4D97-AF65-F5344CB8AC3E}">
        <p14:creationId xmlns:p14="http://schemas.microsoft.com/office/powerpoint/2010/main" val="76443774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Click icon to add picture</a:t>
            </a:r>
          </a:p>
        </p:txBody>
      </p:sp>
      <p:cxnSp>
        <p:nvCxnSpPr>
          <p:cNvPr id="20" name="Straight Connector 19"/>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 SubChapter / Title ">
    <p:spTree>
      <p:nvGrpSpPr>
        <p:cNvPr id="1" name=""/>
        <p:cNvGrpSpPr/>
        <p:nvPr/>
      </p:nvGrpSpPr>
      <p:grpSpPr>
        <a:xfrm>
          <a:off x="0" y="0"/>
          <a:ext cx="0" cy="0"/>
          <a:chOff x="0" y="0"/>
          <a:chExt cx="0" cy="0"/>
        </a:xfrm>
      </p:grpSpPr>
      <p:sp>
        <p:nvSpPr>
          <p:cNvPr id="15" name="Rectangle 14"/>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122924610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647088955"/>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02453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924512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1949426123"/>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7405226"/>
      </p:ext>
    </p:extLst>
  </p:cSld>
  <p:clrMapOvr>
    <a:masterClrMapping/>
  </p:clrMapOvr>
  <p:extLst>
    <p:ext uri="{DCECCB84-F9BA-43D5-87BE-67443E8EF086}">
      <p15:sldGuideLst xmlns:p15="http://schemas.microsoft.com/office/powerpoint/2012/main"/>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4705393"/>
      </p:ext>
    </p:extLst>
  </p:cSld>
  <p:clrMapOvr>
    <a:masterClrMapping/>
  </p:clrMapOvr>
  <p:extLst>
    <p:ext uri="{DCECCB84-F9BA-43D5-87BE-67443E8EF086}">
      <p15:sldGuideLst xmlns:p15="http://schemas.microsoft.com/office/powerpoint/2012/main"/>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241333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5142178"/>
      </p:ext>
    </p:extLst>
  </p:cSld>
  <p:clrMapOvr>
    <a:masterClrMapping/>
  </p:clrMapOvr>
  <p:extLst>
    <p:ext uri="{DCECCB84-F9BA-43D5-87BE-67443E8EF086}">
      <p15:sldGuideLst xmlns:p15="http://schemas.microsoft.com/office/powerpoint/2012/main"/>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0517845"/>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8405219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53524245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6954894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36161691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21289378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805162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722346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583686064"/>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8281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2lines_Only">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cSld>
  <p:clrMapOvr>
    <a:masterClrMapping/>
  </p:clrMapOvr>
  <p:extLst>
    <p:ext uri="{DCECCB84-F9BA-43D5-87BE-67443E8EF086}">
      <p15:sldGuideLst xmlns:p15="http://schemas.microsoft.com/office/powerpoint/2012/main"/>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3166011907"/>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3868634212"/>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2315948544"/>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cSld name="1_CoverPage">
    <p:spTree>
      <p:nvGrpSpPr>
        <p:cNvPr id="1" name=""/>
        <p:cNvGrpSpPr/>
        <p:nvPr/>
      </p:nvGrpSpPr>
      <p:grpSpPr>
        <a:xfrm>
          <a:off x="0" y="0"/>
          <a:ext cx="0" cy="0"/>
          <a:chOff x="0" y="0"/>
          <a:chExt cx="0" cy="0"/>
        </a:xfrm>
      </p:grpSpPr>
      <p:sp>
        <p:nvSpPr>
          <p:cNvPr id="18" name="Picture Placeholder 13"/>
          <p:cNvSpPr>
            <a:spLocks noGrp="1"/>
          </p:cNvSpPr>
          <p:nvPr>
            <p:ph type="pic" sz="quarter" idx="11"/>
          </p:nvPr>
        </p:nvSpPr>
        <p:spPr>
          <a:xfrm>
            <a:off x="0" y="1"/>
            <a:ext cx="8588779" cy="6881149"/>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 name="connsiteX0" fmla="*/ 0 w 3971634"/>
              <a:gd name="connsiteY0" fmla="*/ 8164 h 6871855"/>
              <a:gd name="connsiteX1" fmla="*/ 3971634 w 3971634"/>
              <a:gd name="connsiteY1" fmla="*/ 0 h 6871855"/>
              <a:gd name="connsiteX2" fmla="*/ 2926 w 3971634"/>
              <a:gd name="connsiteY2" fmla="*/ 6871855 h 6871855"/>
              <a:gd name="connsiteX3" fmla="*/ 717631 w 3971634"/>
              <a:gd name="connsiteY3" fmla="*/ 6866164 h 6871855"/>
              <a:gd name="connsiteX4" fmla="*/ 0 w 3971634"/>
              <a:gd name="connsiteY4" fmla="*/ 8164 h 6871855"/>
              <a:gd name="connsiteX0" fmla="*/ 0 w 4621225"/>
              <a:gd name="connsiteY0" fmla="*/ 8164 h 6883429"/>
              <a:gd name="connsiteX1" fmla="*/ 3971634 w 4621225"/>
              <a:gd name="connsiteY1" fmla="*/ 0 h 6883429"/>
              <a:gd name="connsiteX2" fmla="*/ 4621225 w 4621225"/>
              <a:gd name="connsiteY2" fmla="*/ 6883429 h 6883429"/>
              <a:gd name="connsiteX3" fmla="*/ 717631 w 4621225"/>
              <a:gd name="connsiteY3" fmla="*/ 6866164 h 6883429"/>
              <a:gd name="connsiteX4" fmla="*/ 0 w 4621225"/>
              <a:gd name="connsiteY4" fmla="*/ 8164 h 6883429"/>
              <a:gd name="connsiteX0" fmla="*/ 0 w 9133943"/>
              <a:gd name="connsiteY0" fmla="*/ 8164 h 6883429"/>
              <a:gd name="connsiteX1" fmla="*/ 9133943 w 9133943"/>
              <a:gd name="connsiteY1" fmla="*/ 0 h 6883429"/>
              <a:gd name="connsiteX2" fmla="*/ 4621225 w 9133943"/>
              <a:gd name="connsiteY2" fmla="*/ 6883429 h 6883429"/>
              <a:gd name="connsiteX3" fmla="*/ 717631 w 9133943"/>
              <a:gd name="connsiteY3" fmla="*/ 6866164 h 6883429"/>
              <a:gd name="connsiteX4" fmla="*/ 0 w 9133943"/>
              <a:gd name="connsiteY4" fmla="*/ 8164 h 6883429"/>
              <a:gd name="connsiteX0" fmla="*/ 0 w 9133943"/>
              <a:gd name="connsiteY0" fmla="*/ 8164 h 6889313"/>
              <a:gd name="connsiteX1" fmla="*/ 9133943 w 9133943"/>
              <a:gd name="connsiteY1" fmla="*/ 0 h 6889313"/>
              <a:gd name="connsiteX2" fmla="*/ 4621225 w 9133943"/>
              <a:gd name="connsiteY2" fmla="*/ 6883429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1225 w 9133943"/>
              <a:gd name="connsiteY2" fmla="*/ 6673455 h 6889313"/>
              <a:gd name="connsiteX3" fmla="*/ 1 w 9133943"/>
              <a:gd name="connsiteY3" fmla="*/ 6889313 h 6889313"/>
              <a:gd name="connsiteX4" fmla="*/ 0 w 9133943"/>
              <a:gd name="connsiteY4" fmla="*/ 8164 h 6889313"/>
              <a:gd name="connsiteX0" fmla="*/ 0 w 9133943"/>
              <a:gd name="connsiteY0" fmla="*/ 8164 h 6889313"/>
              <a:gd name="connsiteX1" fmla="*/ 9133943 w 9133943"/>
              <a:gd name="connsiteY1" fmla="*/ 0 h 6889313"/>
              <a:gd name="connsiteX2" fmla="*/ 4627999 w 9133943"/>
              <a:gd name="connsiteY2" fmla="*/ 6873269 h 6889313"/>
              <a:gd name="connsiteX3" fmla="*/ 1 w 9133943"/>
              <a:gd name="connsiteY3" fmla="*/ 6889313 h 6889313"/>
              <a:gd name="connsiteX4" fmla="*/ 0 w 9133943"/>
              <a:gd name="connsiteY4" fmla="*/ 8164 h 6889313"/>
              <a:gd name="connsiteX0" fmla="*/ 0 w 9154263"/>
              <a:gd name="connsiteY0" fmla="*/ 1391 h 6882540"/>
              <a:gd name="connsiteX1" fmla="*/ 9154263 w 9154263"/>
              <a:gd name="connsiteY1" fmla="*/ 0 h 6882540"/>
              <a:gd name="connsiteX2" fmla="*/ 4627999 w 9154263"/>
              <a:gd name="connsiteY2" fmla="*/ 6866496 h 6882540"/>
              <a:gd name="connsiteX3" fmla="*/ 1 w 9154263"/>
              <a:gd name="connsiteY3" fmla="*/ 6882540 h 6882540"/>
              <a:gd name="connsiteX4" fmla="*/ 0 w 9154263"/>
              <a:gd name="connsiteY4" fmla="*/ 1391 h 6882540"/>
              <a:gd name="connsiteX0" fmla="*/ 0 w 9157650"/>
              <a:gd name="connsiteY0" fmla="*/ 0 h 6881149"/>
              <a:gd name="connsiteX1" fmla="*/ 9157650 w 9157650"/>
              <a:gd name="connsiteY1" fmla="*/ 32476 h 6881149"/>
              <a:gd name="connsiteX2" fmla="*/ 4627999 w 9157650"/>
              <a:gd name="connsiteY2" fmla="*/ 6865105 h 6881149"/>
              <a:gd name="connsiteX3" fmla="*/ 1 w 9157650"/>
              <a:gd name="connsiteY3" fmla="*/ 6881149 h 6881149"/>
              <a:gd name="connsiteX4" fmla="*/ 0 w 9157650"/>
              <a:gd name="connsiteY4" fmla="*/ 0 h 6881149"/>
              <a:gd name="connsiteX0" fmla="*/ 0 w 9154263"/>
              <a:gd name="connsiteY0" fmla="*/ 0 h 6881149"/>
              <a:gd name="connsiteX1" fmla="*/ 9154263 w 9154263"/>
              <a:gd name="connsiteY1" fmla="*/ 1996 h 6881149"/>
              <a:gd name="connsiteX2" fmla="*/ 4627999 w 9154263"/>
              <a:gd name="connsiteY2" fmla="*/ 6865105 h 6881149"/>
              <a:gd name="connsiteX3" fmla="*/ 1 w 9154263"/>
              <a:gd name="connsiteY3" fmla="*/ 6881149 h 6881149"/>
              <a:gd name="connsiteX4" fmla="*/ 0 w 9154263"/>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 name="connsiteX0" fmla="*/ 0 w 8588779"/>
              <a:gd name="connsiteY0" fmla="*/ 0 h 6881149"/>
              <a:gd name="connsiteX1" fmla="*/ 8588779 w 8588779"/>
              <a:gd name="connsiteY1" fmla="*/ 1996 h 6881149"/>
              <a:gd name="connsiteX2" fmla="*/ 4627999 w 8588779"/>
              <a:gd name="connsiteY2" fmla="*/ 6865105 h 6881149"/>
              <a:gd name="connsiteX3" fmla="*/ 1 w 8588779"/>
              <a:gd name="connsiteY3" fmla="*/ 6881149 h 6881149"/>
              <a:gd name="connsiteX4" fmla="*/ 0 w 8588779"/>
              <a:gd name="connsiteY4" fmla="*/ 0 h 688114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588779" h="6881149">
                <a:moveTo>
                  <a:pt x="0" y="0"/>
                </a:moveTo>
                <a:lnTo>
                  <a:pt x="8588779" y="1996"/>
                </a:lnTo>
                <a:cubicBezTo>
                  <a:pt x="8363393" y="388709"/>
                  <a:pt x="5948259" y="4577402"/>
                  <a:pt x="4627999" y="6865105"/>
                </a:cubicBezTo>
                <a:lnTo>
                  <a:pt x="1" y="6881149"/>
                </a:lnTo>
                <a:cubicBezTo>
                  <a:pt x="1" y="4587433"/>
                  <a:pt x="0" y="2293716"/>
                  <a:pt x="0" y="0"/>
                </a:cubicBezTo>
                <a:close/>
              </a:path>
            </a:pathLst>
          </a:custGeom>
          <a:solidFill>
            <a:schemeClr val="bg1">
              <a:lumMod val="95000"/>
            </a:schemeClr>
          </a:solidFill>
        </p:spPr>
        <p:txBody>
          <a:bodyPr/>
          <a:lstStyle/>
          <a:p>
            <a:r>
              <a:rPr lang="en-US"/>
              <a:t>Drag picture to placeholder or click icon to add</a:t>
            </a:r>
          </a:p>
        </p:txBody>
      </p:sp>
      <p:sp>
        <p:nvSpPr>
          <p:cNvPr id="2" name="Rectangle 1"/>
          <p:cNvSpPr/>
          <p:nvPr/>
        </p:nvSpPr>
        <p:spPr>
          <a:xfrm>
            <a:off x="10632504" y="6165304"/>
            <a:ext cx="1080120"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6" name="Rectangle 5"/>
          <p:cNvSpPr/>
          <p:nvPr/>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8" name="Picture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
        <p:nvSpPr>
          <p:cNvPr id="9" name="Rectangle 8"/>
          <p:cNvSpPr/>
          <p:nvPr userDrawn="1"/>
        </p:nvSpPr>
        <p:spPr>
          <a:xfrm>
            <a:off x="10776520" y="6165304"/>
            <a:ext cx="936104"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8803676" y="5661566"/>
            <a:ext cx="2961767" cy="744145"/>
          </a:xfrm>
          <a:prstGeom prst="rect">
            <a:avLst/>
          </a:prstGeom>
        </p:spPr>
      </p:pic>
      <p:sp>
        <p:nvSpPr>
          <p:cNvPr id="11" name="Rectangle 10"/>
          <p:cNvSpPr/>
          <p:nvPr userDrawn="1"/>
        </p:nvSpPr>
        <p:spPr>
          <a:xfrm>
            <a:off x="10669578" y="404664"/>
            <a:ext cx="1149988" cy="28803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8762926" y="1975081"/>
            <a:ext cx="868787" cy="768875"/>
          </a:xfrm>
          <a:prstGeom prst="rect">
            <a:avLst/>
          </a:prstGeom>
        </p:spPr>
      </p:pic>
      <p:pic>
        <p:nvPicPr>
          <p:cNvPr id="13" name="Picture 12"/>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506073" y="1611066"/>
            <a:ext cx="313478" cy="277426"/>
          </a:xfrm>
          <a:prstGeom prst="rect">
            <a:avLst/>
          </a:prstGeom>
        </p:spPr>
      </p:pic>
    </p:spTree>
    <p:extLst>
      <p:ext uri="{BB962C8B-B14F-4D97-AF65-F5344CB8AC3E}">
        <p14:creationId xmlns:p14="http://schemas.microsoft.com/office/powerpoint/2010/main" val="310616033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Red Chapter / Title_subtitle - Conf">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7" name="Rectangle 1"/>
          <p:cNvSpPr/>
          <p:nvPr userDrawn="1"/>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0" name="Straight Connector 9"/>
          <p:cNvCxnSpPr/>
          <p:nvPr userDrawn="1"/>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14"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582758016"/>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Graphic Chapter / Title_subtitle - Conf">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7" name="Straight Connector 6"/>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586088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Red Chapter / Title_Subtitle_Number -  Conf">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userDrawn="1"/>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userDrawn="1"/>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5501072"/>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Red SubChapter / Title - Conf">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
        <p:nvSpPr>
          <p:cNvPr id="6" name="Rectangle 5"/>
          <p:cNvSpPr/>
          <p:nvPr userDrawn="1"/>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2" descr="C:\Users\cmorineau\Marketing-Private\Marcom\Graphics\Artwork_Corp\Logos\Logo-microej-grey-h50.png"/>
          <p:cNvPicPr>
            <a:picLocks noChangeAspect="1" noChangeArrowheads="1"/>
          </p:cNvPicPr>
          <p:nvPr userDrawn="1"/>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8" name="Straight Connector 7"/>
          <p:cNvCxnSpPr/>
          <p:nvPr userDrawn="1"/>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bg1">
                    <a:alpha val="95000"/>
                  </a:schemeClr>
                </a:solidFill>
              </a:rPr>
              <a:t>© </a:t>
            </a:r>
            <a:r>
              <a:rPr lang="en-US" dirty="0">
                <a:solidFill>
                  <a:schemeClr val="bg1">
                    <a:alpha val="95000"/>
                  </a:schemeClr>
                </a:solidFill>
                <a:latin typeface="Brandon Grotesque Black" charset="0"/>
                <a:ea typeface="Brandon Grotesque Black" charset="0"/>
                <a:cs typeface="Brandon Grotesque Black" charset="0"/>
              </a:rPr>
              <a:t>MICROEJ</a:t>
            </a:r>
            <a:r>
              <a:rPr lang="en-US" dirty="0">
                <a:solidFill>
                  <a:schemeClr val="bg1">
                    <a:alpha val="95000"/>
                  </a:schemeClr>
                </a:solidFill>
              </a:rPr>
              <a:t> 2019 - C O N F I D E N T I A L</a:t>
            </a:r>
          </a:p>
        </p:txBody>
      </p:sp>
    </p:spTree>
    <p:extLst>
      <p:ext uri="{BB962C8B-B14F-4D97-AF65-F5344CB8AC3E}">
        <p14:creationId xmlns:p14="http://schemas.microsoft.com/office/powerpoint/2010/main" val="289756346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1_Title Only - Conf">
    <p:spTree>
      <p:nvGrpSpPr>
        <p:cNvPr id="1" name=""/>
        <p:cNvGrpSpPr/>
        <p:nvPr/>
      </p:nvGrpSpPr>
      <p:grpSpPr>
        <a:xfrm>
          <a:off x="0" y="0"/>
          <a:ext cx="0" cy="0"/>
          <a:chOff x="0" y="0"/>
          <a:chExt cx="0" cy="0"/>
        </a:xfrm>
      </p:grpSpPr>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3" name="Straight Connector 12"/>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93368199"/>
      </p:ext>
    </p:extLst>
  </p:cSld>
  <p:clrMapOvr>
    <a:masterClrMapping/>
  </p:clrMapOvr>
  <p:extLst>
    <p:ext uri="{DCECCB84-F9BA-43D5-87BE-67443E8EF086}">
      <p15:sldGuideLst xmlns:p15="http://schemas.microsoft.com/office/powerpoint/2012/main"/>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1_Title-2lines_Only - Conf">
    <p:spTree>
      <p:nvGrpSpPr>
        <p:cNvPr id="1" name=""/>
        <p:cNvGrpSpPr/>
        <p:nvPr/>
      </p:nvGrpSpPr>
      <p:grpSpPr>
        <a:xfrm>
          <a:off x="0" y="0"/>
          <a:ext cx="0" cy="0"/>
          <a:chOff x="0" y="0"/>
          <a:chExt cx="0" cy="0"/>
        </a:xfrm>
      </p:grpSpPr>
      <p:sp>
        <p:nvSpPr>
          <p:cNvPr id="4"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5" name="Straight Connector 4"/>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32889923"/>
      </p:ext>
    </p:extLst>
  </p:cSld>
  <p:clrMapOvr>
    <a:masterClrMapping/>
  </p:clrMapOvr>
  <p:extLst>
    <p:ext uri="{DCECCB84-F9BA-43D5-87BE-67443E8EF086}">
      <p15:sldGuideLst xmlns:p15="http://schemas.microsoft.com/office/powerpoint/2012/main"/>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 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1_1 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09"/>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750655235"/>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1_Column / Title-2lines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3977755"/>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1_1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128968598"/>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1_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8" name="Content Placeholder 3"/>
          <p:cNvSpPr>
            <a:spLocks noGrp="1"/>
          </p:cNvSpPr>
          <p:nvPr>
            <p:ph sz="half" idx="12" hasCustomPrompt="1"/>
          </p:nvPr>
        </p:nvSpPr>
        <p:spPr>
          <a:xfrm>
            <a:off x="5681117" y="1293703"/>
            <a:ext cx="4999583" cy="4749910"/>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24639924"/>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1_2 Columns / Title_Content - Conf">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293703"/>
            <a:ext cx="10129837" cy="4749910"/>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6" name="Straight Connector 5"/>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369445456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2 Column / Title_Subtitle_Content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1869761"/>
            <a:ext cx="10129837" cy="4173852"/>
          </a:xfrm>
          <a:prstGeom prst="rect">
            <a:avLst/>
          </a:prstGeom>
        </p:spPr>
        <p:txBody>
          <a:bodyPr lIns="90000" numCol="2">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2427816695"/>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1_2 Columns/ Comparison - Conf">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1" name="Text Placeholder 2"/>
          <p:cNvSpPr>
            <a:spLocks noGrp="1"/>
          </p:cNvSpPr>
          <p:nvPr>
            <p:ph type="body" idx="14" hasCustomPrompt="1"/>
          </p:nvPr>
        </p:nvSpPr>
        <p:spPr>
          <a:xfrm>
            <a:off x="5684632" y="1293703"/>
            <a:ext cx="499606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1869761"/>
            <a:ext cx="4999583" cy="4173852"/>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0" name="Straight Connector 9"/>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2"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4253537980"/>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1_3 Column / Title_Content - Conf">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293703"/>
            <a:ext cx="10129837" cy="4749910"/>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2" name="TextBox 1"/>
          <p:cNvSpPr txBox="1"/>
          <p:nvPr userDrawn="1"/>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cxnSp>
        <p:nvCxnSpPr>
          <p:cNvPr id="9" name="Straight Connector 8"/>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175333690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1_3 Column / Title_Subtitle_Content - Conf">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60"/>
            <a:ext cx="10129836" cy="4173853"/>
          </a:xfrm>
          <a:prstGeom prst="rect">
            <a:avLst/>
          </a:prstGeom>
        </p:spPr>
        <p:txBody>
          <a:bodyPr lIns="90000" numCol="3">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7" name="Straight Connector 6"/>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898641238"/>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1_3 Columns / Comparison - Conf">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4" name="Content Placeholder 3"/>
          <p:cNvSpPr>
            <a:spLocks noGrp="1"/>
          </p:cNvSpPr>
          <p:nvPr>
            <p:ph sz="half" idx="11" hasCustomPrompt="1"/>
          </p:nvPr>
        </p:nvSpPr>
        <p:spPr>
          <a:xfrm>
            <a:off x="551385"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11" name="Straight Connector 10"/>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Text Placeholder 2"/>
          <p:cNvSpPr>
            <a:spLocks noGrp="1"/>
          </p:cNvSpPr>
          <p:nvPr>
            <p:ph type="body" idx="16" hasCustomPrompt="1"/>
          </p:nvPr>
        </p:nvSpPr>
        <p:spPr>
          <a:xfrm>
            <a:off x="4149839"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0" name="Content Placeholder 3"/>
          <p:cNvSpPr>
            <a:spLocks noGrp="1"/>
          </p:cNvSpPr>
          <p:nvPr>
            <p:ph sz="half" idx="17" hasCustomPrompt="1"/>
          </p:nvPr>
        </p:nvSpPr>
        <p:spPr>
          <a:xfrm>
            <a:off x="4149838"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3" name="Text Placeholder 2"/>
          <p:cNvSpPr>
            <a:spLocks noGrp="1"/>
          </p:cNvSpPr>
          <p:nvPr>
            <p:ph type="body" idx="18" hasCustomPrompt="1"/>
          </p:nvPr>
        </p:nvSpPr>
        <p:spPr>
          <a:xfrm>
            <a:off x="7680325" y="1293703"/>
            <a:ext cx="3007790"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24" name="Content Placeholder 3"/>
          <p:cNvSpPr>
            <a:spLocks noGrp="1"/>
          </p:cNvSpPr>
          <p:nvPr>
            <p:ph sz="half" idx="19" hasCustomPrompt="1"/>
          </p:nvPr>
        </p:nvSpPr>
        <p:spPr>
          <a:xfrm>
            <a:off x="7680324" y="1869760"/>
            <a:ext cx="3007792"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extLst>
      <p:ext uri="{BB962C8B-B14F-4D97-AF65-F5344CB8AC3E}">
        <p14:creationId xmlns:p14="http://schemas.microsoft.com/office/powerpoint/2010/main" val="9002134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lumn / Title-2lines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606476"/>
            <a:ext cx="10129837" cy="4437137"/>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
        <p:nvSpPr>
          <p:cNvPr id="15" name="Title Placeholder 1"/>
          <p:cNvSpPr>
            <a:spLocks noGrp="1"/>
          </p:cNvSpPr>
          <p:nvPr>
            <p:ph type="title" hasCustomPrompt="1"/>
          </p:nvPr>
        </p:nvSpPr>
        <p:spPr>
          <a:xfrm>
            <a:off x="550863" y="476672"/>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userDrawn="1"/>
        </p:nvCxnSpPr>
        <p:spPr>
          <a:xfrm>
            <a:off x="550863" y="1398344"/>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3985380"/>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1_Blank - Conf">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1622872"/>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1_Introduce Page - Conf">
    <p:spTree>
      <p:nvGrpSpPr>
        <p:cNvPr id="1" name=""/>
        <p:cNvGrpSpPr/>
        <p:nvPr/>
      </p:nvGrpSpPr>
      <p:grpSpPr>
        <a:xfrm>
          <a:off x="0" y="0"/>
          <a:ext cx="0" cy="0"/>
          <a:chOff x="0" y="0"/>
          <a:chExt cx="0" cy="0"/>
        </a:xfrm>
      </p:grpSpPr>
      <p:cxnSp>
        <p:nvCxnSpPr>
          <p:cNvPr id="5" name="Straight Connector 4"/>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userDrawn="1"/>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spTree>
    <p:extLst>
      <p:ext uri="{BB962C8B-B14F-4D97-AF65-F5344CB8AC3E}">
        <p14:creationId xmlns:p14="http://schemas.microsoft.com/office/powerpoint/2010/main" val="2479282847"/>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p:cNvSpPr/>
          <p:nvPr userDrawn="1"/>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cxnSp>
        <p:nvCxnSpPr>
          <p:cNvPr id="8" name="Straight Connector 7"/>
          <p:cNvCxnSpPr/>
          <p:nvPr userDrawn="1"/>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9" name="TextBox 8"/>
          <p:cNvSpPr txBox="1"/>
          <p:nvPr userDrawn="1"/>
        </p:nvSpPr>
        <p:spPr>
          <a:xfrm>
            <a:off x="1031082" y="2479536"/>
            <a:ext cx="10129837" cy="2970044"/>
          </a:xfrm>
          <a:prstGeom prst="rect">
            <a:avLst/>
          </a:prstGeom>
          <a:noFill/>
        </p:spPr>
        <p:txBody>
          <a:bodyPr vert="horz" wrap="square" lIns="0" tIns="0" rIns="0" bIns="0" numCol="1" spcCol="288000" rtlCol="0" anchor="t" anchorCtr="0">
            <a:spAutoFit/>
          </a:bodyPr>
          <a:lstStyle/>
          <a:p>
            <a:pPr marL="0" marR="0" indent="0" algn="ctr" defTabSz="914377" rtl="0" eaLnBrk="1" fontAlgn="auto" latinLnBrk="0" hangingPunct="1">
              <a:lnSpc>
                <a:spcPct val="100000"/>
              </a:lnSpc>
              <a:spcBef>
                <a:spcPts val="0"/>
              </a:spcBef>
              <a:spcAft>
                <a:spcPts val="600"/>
              </a:spcAft>
              <a:buClrTx/>
              <a:buSzTx/>
              <a:buFontTx/>
              <a:buNone/>
              <a:tabLst/>
              <a:defRPr/>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copying or sending parts of the document or the entire document by any means to third parties is not permitted. Granted authorizations for using parts of the document or the entire document do not mean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S.A. gives public full access rights.</a:t>
            </a:r>
          </a:p>
          <a:p>
            <a:pPr marL="0" algn="ctr" defTabSz="914377" rtl="0" eaLnBrk="1" latinLnBrk="0" hangingPunct="1">
              <a:spcBef>
                <a:spcPts val="0"/>
              </a:spcBef>
              <a:spcAft>
                <a:spcPts val="600"/>
              </a:spcAft>
            </a:pPr>
            <a:endParaRPr lang="en-US" sz="1400" b="0" i="0" kern="1200" spc="0" dirty="0">
              <a:ln>
                <a:noFill/>
              </a:ln>
              <a:solidFill>
                <a:schemeClr val="tx2"/>
              </a:solidFill>
              <a:latin typeface="Source Sans Pro Light" charset="0"/>
              <a:ea typeface="Source Sans Pro Light" charset="0"/>
              <a:cs typeface="Source Sans Pro Light" charset="0"/>
            </a:endParaRP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cross-VEE Port,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spTree>
    <p:extLst>
      <p:ext uri="{BB962C8B-B14F-4D97-AF65-F5344CB8AC3E}">
        <p14:creationId xmlns:p14="http://schemas.microsoft.com/office/powerpoint/2010/main" val="1925143224"/>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blank">
  <p:cSld name="END Slider - Conf">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
        <p:nvSpPr>
          <p:cNvPr id="10" name="Rectangle 1"/>
          <p:cNvSpPr/>
          <p:nvPr userDrawn="1"/>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12" name="Picture 11"/>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81083" y="1700808"/>
            <a:ext cx="3663604" cy="3657510"/>
          </a:xfrm>
          <a:prstGeom prst="rect">
            <a:avLst/>
          </a:prstGeom>
        </p:spPr>
      </p:pic>
      <p:sp>
        <p:nvSpPr>
          <p:cNvPr id="13" name="Title 51"/>
          <p:cNvSpPr txBox="1">
            <a:spLocks/>
          </p:cNvSpPr>
          <p:nvPr userDrawn="1"/>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14" name="Rectangle 13"/>
          <p:cNvSpPr/>
          <p:nvPr userDrawn="1"/>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extLst>
      <p:ext uri="{BB962C8B-B14F-4D97-AF65-F5344CB8AC3E}">
        <p14:creationId xmlns:p14="http://schemas.microsoft.com/office/powerpoint/2010/main" val="38831743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293703"/>
            <a:ext cx="10129838" cy="432049"/>
          </a:xfrm>
          <a:prstGeom prst="rect">
            <a:avLst/>
          </a:prstGeom>
        </p:spPr>
        <p:txBody>
          <a:bodyPr lIns="0" tIns="0" rIns="0" bIns="0" anchor="t" anchorCtr="0">
            <a:noAutofit/>
          </a:bodyPr>
          <a:lstStyle>
            <a:lvl1pPr marL="0" indent="0">
              <a:lnSpc>
                <a:spcPts val="2000"/>
              </a:lnSpc>
              <a:buNone/>
              <a:defRPr sz="18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1869759"/>
            <a:ext cx="10129836" cy="4173853"/>
          </a:xfrm>
          <a:prstGeom prst="rect">
            <a:avLst/>
          </a:prstGeom>
        </p:spPr>
        <p:txBody>
          <a:bodyPr lIns="90000">
            <a:noAutofit/>
          </a:bodyPr>
          <a:lstStyle>
            <a:lvl1pPr>
              <a:defRPr sz="1600" b="0" i="0">
                <a:latin typeface="Source Sans Pro" charset="0"/>
                <a:ea typeface="Source Sans Pro" charset="0"/>
                <a:cs typeface="Source Sans Pro" charset="0"/>
              </a:defRPr>
            </a:lvl1pPr>
            <a:lvl2pPr>
              <a:defRPr sz="1600" b="0" i="0">
                <a:latin typeface="Source Sans Pro" charset="0"/>
                <a:ea typeface="Source Sans Pro" charset="0"/>
                <a:cs typeface="Source Sans Pro" charset="0"/>
              </a:defRPr>
            </a:lvl2pPr>
            <a:lvl3pPr>
              <a:defRPr sz="1600" b="0" i="0">
                <a:latin typeface="Source Sans Pro" charset="0"/>
                <a:ea typeface="Source Sans Pro" charset="0"/>
                <a:cs typeface="Source Sans Pro" charset="0"/>
              </a:defRPr>
            </a:lvl3pPr>
            <a:lvl4pPr>
              <a:defRPr sz="16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p:txBody>
      </p:sp>
      <p:cxnSp>
        <p:nvCxnSpPr>
          <p:cNvPr id="14" name="Straight Connector 13"/>
          <p:cNvCxnSpPr/>
          <p:nvPr userDrawn="1"/>
        </p:nvCxnSpPr>
        <p:spPr>
          <a:xfrm>
            <a:off x="550863" y="1110312"/>
            <a:ext cx="1106487"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10129837" cy="465786"/>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8.xml"/><Relationship Id="rId13" Type="http://schemas.openxmlformats.org/officeDocument/2006/relationships/slideLayout" Target="../slideLayouts/slideLayout33.xml"/><Relationship Id="rId18" Type="http://schemas.openxmlformats.org/officeDocument/2006/relationships/slideLayout" Target="../slideLayouts/slideLayout38.xml"/><Relationship Id="rId3" Type="http://schemas.openxmlformats.org/officeDocument/2006/relationships/slideLayout" Target="../slideLayouts/slideLayout23.xml"/><Relationship Id="rId21" Type="http://schemas.openxmlformats.org/officeDocument/2006/relationships/slideLayout" Target="../slideLayouts/slideLayout41.xml"/><Relationship Id="rId7" Type="http://schemas.openxmlformats.org/officeDocument/2006/relationships/slideLayout" Target="../slideLayouts/slideLayout27.xml"/><Relationship Id="rId12" Type="http://schemas.openxmlformats.org/officeDocument/2006/relationships/slideLayout" Target="../slideLayouts/slideLayout32.xml"/><Relationship Id="rId17" Type="http://schemas.openxmlformats.org/officeDocument/2006/relationships/slideLayout" Target="../slideLayouts/slideLayout37.xml"/><Relationship Id="rId2" Type="http://schemas.openxmlformats.org/officeDocument/2006/relationships/slideLayout" Target="../slideLayouts/slideLayout22.xml"/><Relationship Id="rId16" Type="http://schemas.openxmlformats.org/officeDocument/2006/relationships/slideLayout" Target="../slideLayouts/slideLayout36.xml"/><Relationship Id="rId20" Type="http://schemas.openxmlformats.org/officeDocument/2006/relationships/slideLayout" Target="../slideLayouts/slideLayout40.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24" Type="http://schemas.openxmlformats.org/officeDocument/2006/relationships/image" Target="../media/image1.png"/><Relationship Id="rId5" Type="http://schemas.openxmlformats.org/officeDocument/2006/relationships/slideLayout" Target="../slideLayouts/slideLayout25.xml"/><Relationship Id="rId15" Type="http://schemas.openxmlformats.org/officeDocument/2006/relationships/slideLayout" Target="../slideLayouts/slideLayout35.xml"/><Relationship Id="rId23" Type="http://schemas.openxmlformats.org/officeDocument/2006/relationships/image" Target="../media/image4.png"/><Relationship Id="rId10" Type="http://schemas.openxmlformats.org/officeDocument/2006/relationships/slideLayout" Target="../slideLayouts/slideLayout30.xml"/><Relationship Id="rId19" Type="http://schemas.openxmlformats.org/officeDocument/2006/relationships/slideLayout" Target="../slideLayouts/slideLayout39.xml"/><Relationship Id="rId4" Type="http://schemas.openxmlformats.org/officeDocument/2006/relationships/slideLayout" Target="../slideLayouts/slideLayout24.xml"/><Relationship Id="rId9" Type="http://schemas.openxmlformats.org/officeDocument/2006/relationships/slideLayout" Target="../slideLayouts/slideLayout29.xml"/><Relationship Id="rId14" Type="http://schemas.openxmlformats.org/officeDocument/2006/relationships/slideLayout" Target="../slideLayouts/slideLayout34.xml"/><Relationship Id="rId22"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49.xml"/><Relationship Id="rId13" Type="http://schemas.openxmlformats.org/officeDocument/2006/relationships/slideLayout" Target="../slideLayouts/slideLayout54.xml"/><Relationship Id="rId18" Type="http://schemas.openxmlformats.org/officeDocument/2006/relationships/slideLayout" Target="../slideLayouts/slideLayout59.xml"/><Relationship Id="rId3" Type="http://schemas.openxmlformats.org/officeDocument/2006/relationships/slideLayout" Target="../slideLayouts/slideLayout44.xml"/><Relationship Id="rId21" Type="http://schemas.openxmlformats.org/officeDocument/2006/relationships/slideLayout" Target="../slideLayouts/slideLayout62.xml"/><Relationship Id="rId7" Type="http://schemas.openxmlformats.org/officeDocument/2006/relationships/slideLayout" Target="../slideLayouts/slideLayout48.xml"/><Relationship Id="rId12" Type="http://schemas.openxmlformats.org/officeDocument/2006/relationships/slideLayout" Target="../slideLayouts/slideLayout53.xml"/><Relationship Id="rId17" Type="http://schemas.openxmlformats.org/officeDocument/2006/relationships/slideLayout" Target="../slideLayouts/slideLayout58.xml"/><Relationship Id="rId2" Type="http://schemas.openxmlformats.org/officeDocument/2006/relationships/slideLayout" Target="../slideLayouts/slideLayout43.xml"/><Relationship Id="rId16" Type="http://schemas.openxmlformats.org/officeDocument/2006/relationships/slideLayout" Target="../slideLayouts/slideLayout57.xml"/><Relationship Id="rId20" Type="http://schemas.openxmlformats.org/officeDocument/2006/relationships/slideLayout" Target="../slideLayouts/slideLayout61.xml"/><Relationship Id="rId1" Type="http://schemas.openxmlformats.org/officeDocument/2006/relationships/slideLayout" Target="../slideLayouts/slideLayout42.xml"/><Relationship Id="rId6" Type="http://schemas.openxmlformats.org/officeDocument/2006/relationships/slideLayout" Target="../slideLayouts/slideLayout47.xml"/><Relationship Id="rId11" Type="http://schemas.openxmlformats.org/officeDocument/2006/relationships/slideLayout" Target="../slideLayouts/slideLayout52.xml"/><Relationship Id="rId24" Type="http://schemas.openxmlformats.org/officeDocument/2006/relationships/image" Target="../media/image1.png"/><Relationship Id="rId5" Type="http://schemas.openxmlformats.org/officeDocument/2006/relationships/slideLayout" Target="../slideLayouts/slideLayout46.xml"/><Relationship Id="rId15" Type="http://schemas.openxmlformats.org/officeDocument/2006/relationships/slideLayout" Target="../slideLayouts/slideLayout56.xml"/><Relationship Id="rId23" Type="http://schemas.openxmlformats.org/officeDocument/2006/relationships/image" Target="../media/image4.png"/><Relationship Id="rId10" Type="http://schemas.openxmlformats.org/officeDocument/2006/relationships/slideLayout" Target="../slideLayouts/slideLayout51.xml"/><Relationship Id="rId19" Type="http://schemas.openxmlformats.org/officeDocument/2006/relationships/slideLayout" Target="../slideLayouts/slideLayout60.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4" Type="http://schemas.openxmlformats.org/officeDocument/2006/relationships/slideLayout" Target="../slideLayouts/slideLayout55.xml"/><Relationship Id="rId22"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70.xml"/><Relationship Id="rId13" Type="http://schemas.openxmlformats.org/officeDocument/2006/relationships/slideLayout" Target="../slideLayouts/slideLayout75.xml"/><Relationship Id="rId18" Type="http://schemas.openxmlformats.org/officeDocument/2006/relationships/slideLayout" Target="../slideLayouts/slideLayout80.xml"/><Relationship Id="rId3" Type="http://schemas.openxmlformats.org/officeDocument/2006/relationships/slideLayout" Target="../slideLayouts/slideLayout65.xml"/><Relationship Id="rId21" Type="http://schemas.openxmlformats.org/officeDocument/2006/relationships/slideLayout" Target="../slideLayouts/slideLayout83.xml"/><Relationship Id="rId7" Type="http://schemas.openxmlformats.org/officeDocument/2006/relationships/slideLayout" Target="../slideLayouts/slideLayout69.xml"/><Relationship Id="rId12" Type="http://schemas.openxmlformats.org/officeDocument/2006/relationships/slideLayout" Target="../slideLayouts/slideLayout74.xml"/><Relationship Id="rId17" Type="http://schemas.openxmlformats.org/officeDocument/2006/relationships/slideLayout" Target="../slideLayouts/slideLayout79.xml"/><Relationship Id="rId2" Type="http://schemas.openxmlformats.org/officeDocument/2006/relationships/slideLayout" Target="../slideLayouts/slideLayout64.xml"/><Relationship Id="rId16" Type="http://schemas.openxmlformats.org/officeDocument/2006/relationships/slideLayout" Target="../slideLayouts/slideLayout78.xml"/><Relationship Id="rId20" Type="http://schemas.openxmlformats.org/officeDocument/2006/relationships/slideLayout" Target="../slideLayouts/slideLayout82.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slideLayout" Target="../slideLayouts/slideLayout73.xml"/><Relationship Id="rId24" Type="http://schemas.openxmlformats.org/officeDocument/2006/relationships/image" Target="../media/image1.png"/><Relationship Id="rId5" Type="http://schemas.openxmlformats.org/officeDocument/2006/relationships/slideLayout" Target="../slideLayouts/slideLayout67.xml"/><Relationship Id="rId15" Type="http://schemas.openxmlformats.org/officeDocument/2006/relationships/slideLayout" Target="../slideLayouts/slideLayout77.xml"/><Relationship Id="rId23" Type="http://schemas.openxmlformats.org/officeDocument/2006/relationships/image" Target="../media/image4.png"/><Relationship Id="rId10" Type="http://schemas.openxmlformats.org/officeDocument/2006/relationships/slideLayout" Target="../slideLayouts/slideLayout72.xml"/><Relationship Id="rId19" Type="http://schemas.openxmlformats.org/officeDocument/2006/relationships/slideLayout" Target="../slideLayouts/slideLayout81.xml"/><Relationship Id="rId4" Type="http://schemas.openxmlformats.org/officeDocument/2006/relationships/slideLayout" Target="../slideLayouts/slideLayout66.xml"/><Relationship Id="rId9" Type="http://schemas.openxmlformats.org/officeDocument/2006/relationships/slideLayout" Target="../slideLayouts/slideLayout71.xml"/><Relationship Id="rId14" Type="http://schemas.openxmlformats.org/officeDocument/2006/relationships/slideLayout" Target="../slideLayouts/slideLayout76.xml"/><Relationship Id="rId22" Type="http://schemas.openxmlformats.org/officeDocument/2006/relationships/theme" Target="../theme/theme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315917"/>
            <a:ext cx="460419" cy="109686"/>
          </a:xfrm>
          <a:prstGeom prst="rect">
            <a:avLst/>
          </a:prstGeom>
        </p:spPr>
        <p:txBody>
          <a:bodyPr vert="horz" lIns="0" tIns="0" rIns="0" bIns="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userDrawn="1"/>
        </p:nvPicPr>
        <p:blipFill>
          <a:blip r:embed="rId22"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Tree>
    <p:extLst>
      <p:ext uri="{BB962C8B-B14F-4D97-AF65-F5344CB8AC3E}">
        <p14:creationId xmlns:p14="http://schemas.microsoft.com/office/powerpoint/2010/main" val="1397392708"/>
      </p:ext>
    </p:extLst>
  </p:cSld>
  <p:clrMap bg1="lt1" tx1="dk1" bg2="lt2" tx2="dk2" accent1="accent1" accent2="accent2" accent3="accent3" accent4="accent4" accent5="accent5" accent6="accent6" hlink="hlink" folHlink="folHlink"/>
  <p:sldLayoutIdLst>
    <p:sldLayoutId id="2147483697" r:id="rId1"/>
    <p:sldLayoutId id="2147483701" r:id="rId2"/>
    <p:sldLayoutId id="2147483710" r:id="rId3"/>
    <p:sldLayoutId id="2147483713" r:id="rId4"/>
    <p:sldLayoutId id="2147483667" r:id="rId5"/>
    <p:sldLayoutId id="2147483772" r:id="rId6"/>
    <p:sldLayoutId id="2147483773" r:id="rId7"/>
    <p:sldLayoutId id="2147483662" r:id="rId8"/>
    <p:sldLayoutId id="2147483696" r:id="rId9"/>
    <p:sldLayoutId id="2147483665" r:id="rId10"/>
    <p:sldLayoutId id="2147483698" r:id="rId11"/>
    <p:sldLayoutId id="2147483666" r:id="rId12"/>
    <p:sldLayoutId id="2147483699" r:id="rId13"/>
    <p:sldLayoutId id="2147483716" r:id="rId14"/>
    <p:sldLayoutId id="2147483717" r:id="rId15"/>
    <p:sldLayoutId id="2147483700" r:id="rId16"/>
    <p:sldLayoutId id="2147483711" r:id="rId17"/>
    <p:sldLayoutId id="2147483715" r:id="rId18"/>
    <p:sldLayoutId id="2147483712" r:id="rId19"/>
    <p:sldLayoutId id="2147483788" r:id="rId20"/>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userDrawn="1">
          <p15:clr>
            <a:srgbClr val="F26B43"/>
          </p15:clr>
        </p15:guide>
        <p15:guide id="2" pos="7333" userDrawn="1">
          <p15:clr>
            <a:srgbClr val="F26B43"/>
          </p15:clr>
        </p15:guide>
        <p15:guide id="3" pos="347" userDrawn="1">
          <p15:clr>
            <a:srgbClr val="F26B43"/>
          </p15:clr>
        </p15:guide>
        <p15:guide id="4" orient="horz" pos="406" userDrawn="1">
          <p15:clr>
            <a:srgbClr val="F26B43"/>
          </p15:clr>
        </p15:guide>
        <p15:guide id="5" orient="horz" pos="3916" userDrawn="1">
          <p15:clr>
            <a:srgbClr val="F26B43"/>
          </p15:clr>
        </p15:guide>
        <p15:guide id="6" pos="6834" userDrawn="1">
          <p15:clr>
            <a:srgbClr val="F26B43"/>
          </p15:clr>
        </p15:guide>
        <p15:guide id="7" pos="6728" userDrawn="1">
          <p15:clr>
            <a:srgbClr val="F26B43"/>
          </p15:clr>
        </p15:guide>
        <p15:guide id="8" pos="1292" userDrawn="1">
          <p15:clr>
            <a:srgbClr val="F26B43"/>
          </p15:clr>
        </p15:guide>
        <p15:guide id="9" pos="1044" userDrawn="1">
          <p15:clr>
            <a:srgbClr val="F26B43"/>
          </p15:clr>
        </p15:guide>
        <p15:guide id="10" pos="1990" userDrawn="1">
          <p15:clr>
            <a:srgbClr val="F26B43"/>
          </p15:clr>
        </p15:guide>
        <p15:guide id="11" pos="2242" userDrawn="1">
          <p15:clr>
            <a:srgbClr val="F26B43"/>
          </p15:clr>
        </p15:guide>
        <p15:guide id="12" pos="2938" userDrawn="1">
          <p15:clr>
            <a:srgbClr val="F26B43"/>
          </p15:clr>
        </p15:guide>
        <p15:guide id="13" pos="3190" userDrawn="1">
          <p15:clr>
            <a:srgbClr val="F26B43"/>
          </p15:clr>
        </p15:guide>
        <p15:guide id="14" pos="4138" userDrawn="1">
          <p15:clr>
            <a:srgbClr val="F26B43"/>
          </p15:clr>
        </p15:guide>
        <p15:guide id="15" pos="3885" userDrawn="1">
          <p15:clr>
            <a:srgbClr val="F26B43"/>
          </p15:clr>
        </p15:guide>
        <p15:guide id="16" pos="4838" userDrawn="1">
          <p15:clr>
            <a:srgbClr val="F26B43"/>
          </p15:clr>
        </p15:guide>
        <p15:guide id="17" pos="5084" userDrawn="1">
          <p15:clr>
            <a:srgbClr val="F26B43"/>
          </p15:clr>
        </p15:guide>
        <p15:guide id="18" pos="5784" userDrawn="1">
          <p15:clr>
            <a:srgbClr val="F26B43"/>
          </p15:clr>
        </p15:guide>
        <p15:guide id="19" pos="6032" userDrawn="1">
          <p15:clr>
            <a:srgbClr val="F26B43"/>
          </p15:clr>
        </p15:guide>
        <p15:guide id="20" orient="horz" pos="30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402676867"/>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 id="2147483786" r:id="rId18"/>
    <p:sldLayoutId id="2147483787" r:id="rId19"/>
    <p:sldLayoutId id="2147483769" r:id="rId20"/>
    <p:sldLayoutId id="214748377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0" orient="horz" pos="3838" userDrawn="1">
          <p15:clr>
            <a:srgbClr val="F26B43"/>
          </p15:clr>
        </p15:guide>
        <p15:guide id="21" pos="7333" userDrawn="1">
          <p15:clr>
            <a:srgbClr val="F26B43"/>
          </p15:clr>
        </p15:guide>
        <p15:guide id="22" pos="347" userDrawn="1">
          <p15:clr>
            <a:srgbClr val="F26B43"/>
          </p15:clr>
        </p15:guide>
        <p15:guide id="23" orient="horz" pos="436" userDrawn="1">
          <p15:clr>
            <a:srgbClr val="F26B43"/>
          </p15:clr>
        </p15:guide>
        <p15:guide id="24" orient="horz" pos="3916" userDrawn="1">
          <p15:clr>
            <a:srgbClr val="F26B43"/>
          </p15:clr>
        </p15:guide>
        <p15:guide id="25" pos="6834" userDrawn="1">
          <p15:clr>
            <a:srgbClr val="F26B43"/>
          </p15:clr>
        </p15:guide>
        <p15:guide id="26" pos="6728" userDrawn="1">
          <p15:clr>
            <a:srgbClr val="F26B43"/>
          </p15:clr>
        </p15:guide>
        <p15:guide id="27" pos="1292" userDrawn="1">
          <p15:clr>
            <a:srgbClr val="F26B43"/>
          </p15:clr>
        </p15:guide>
        <p15:guide id="28" pos="1044" userDrawn="1">
          <p15:clr>
            <a:srgbClr val="F26B43"/>
          </p15:clr>
        </p15:guide>
        <p15:guide id="29" pos="1990" userDrawn="1">
          <p15:clr>
            <a:srgbClr val="F26B43"/>
          </p15:clr>
        </p15:guide>
        <p15:guide id="30" pos="2242" userDrawn="1">
          <p15:clr>
            <a:srgbClr val="F26B43"/>
          </p15:clr>
        </p15:guide>
        <p15:guide id="31" pos="2938" userDrawn="1">
          <p15:clr>
            <a:srgbClr val="F26B43"/>
          </p15:clr>
        </p15:guide>
        <p15:guide id="32" pos="3190" userDrawn="1">
          <p15:clr>
            <a:srgbClr val="F26B43"/>
          </p15:clr>
        </p15:guide>
        <p15:guide id="33" pos="4138" userDrawn="1">
          <p15:clr>
            <a:srgbClr val="F26B43"/>
          </p15:clr>
        </p15:guide>
        <p15:guide id="34" pos="3885" userDrawn="1">
          <p15:clr>
            <a:srgbClr val="F26B43"/>
          </p15:clr>
        </p15:guide>
        <p15:guide id="35" pos="4838" userDrawn="1">
          <p15:clr>
            <a:srgbClr val="F26B43"/>
          </p15:clr>
        </p15:guide>
        <p15:guide id="36" pos="5084" userDrawn="1">
          <p15:clr>
            <a:srgbClr val="F26B43"/>
          </p15:clr>
        </p15:guide>
        <p15:guide id="37" pos="5784" userDrawn="1">
          <p15:clr>
            <a:srgbClr val="F26B43"/>
          </p15:clr>
        </p15:guide>
        <p15:guide id="38" pos="6032" userDrawn="1">
          <p15:clr>
            <a:srgbClr val="F26B43"/>
          </p15:clr>
        </p15:guide>
        <p15:guide id="39" orient="horz" pos="300"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2181245220"/>
      </p:ext>
    </p:extLst>
  </p:cSld>
  <p:clrMap bg1="lt1" tx1="dk1" bg2="lt2" tx2="dk2" accent1="accent1" accent2="accent2" accent3="accent3" accent4="accent4" accent5="accent5" accent6="accent6" hlink="hlink" folHlink="folHlink"/>
  <p:sldLayoutIdLst>
    <p:sldLayoutId id="2147483790" r:id="rId1"/>
    <p:sldLayoutId id="2147483791" r:id="rId2"/>
    <p:sldLayoutId id="2147483792" r:id="rId3"/>
    <p:sldLayoutId id="2147483793" r:id="rId4"/>
    <p:sldLayoutId id="2147483794" r:id="rId5"/>
    <p:sldLayoutId id="2147483795" r:id="rId6"/>
    <p:sldLayoutId id="2147483796" r:id="rId7"/>
    <p:sldLayoutId id="2147483797" r:id="rId8"/>
    <p:sldLayoutId id="2147483798" r:id="rId9"/>
    <p:sldLayoutId id="2147483799" r:id="rId10"/>
    <p:sldLayoutId id="2147483800" r:id="rId11"/>
    <p:sldLayoutId id="2147483801" r:id="rId12"/>
    <p:sldLayoutId id="2147483802" r:id="rId13"/>
    <p:sldLayoutId id="2147483803" r:id="rId14"/>
    <p:sldLayoutId id="2147483804" r:id="rId15"/>
    <p:sldLayoutId id="2147483805" r:id="rId16"/>
    <p:sldLayoutId id="2147483806" r:id="rId17"/>
    <p:sldLayoutId id="2147483807" r:id="rId18"/>
    <p:sldLayoutId id="2147483808" r:id="rId19"/>
    <p:sldLayoutId id="2147483809" r:id="rId20"/>
    <p:sldLayoutId id="214748381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D6A5EA0A-9DA9-564F-8F7D-CF263DB84C39}"/>
              </a:ext>
            </a:extLst>
          </p:cNvPr>
          <p:cNvSpPr txBox="1">
            <a:spLocks/>
          </p:cNvSpPr>
          <p:nvPr userDrawn="1"/>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7" name="Picture 6"/>
          <p:cNvPicPr>
            <a:picLocks noChangeAspect="1"/>
          </p:cNvPicPr>
          <p:nvPr userDrawn="1"/>
        </p:nvPicPr>
        <p:blipFill>
          <a:blip r:embed="rId24"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8" name="Straight Connector 7">
            <a:extLst>
              <a:ext uri="{FF2B5EF4-FFF2-40B4-BE49-F238E27FC236}">
                <a16:creationId xmlns:a16="http://schemas.microsoft.com/office/drawing/2014/main" id="{F4443C96-B82D-F449-A71B-02134B6BB207}"/>
              </a:ext>
            </a:extLst>
          </p:cNvPr>
          <p:cNvCxnSpPr>
            <a:cxnSpLocks/>
          </p:cNvCxnSpPr>
          <p:nvPr userDrawn="1"/>
        </p:nvCxnSpPr>
        <p:spPr>
          <a:xfrm>
            <a:off x="10835395" y="6216650"/>
            <a:ext cx="789466" cy="0"/>
          </a:xfrm>
          <a:prstGeom prst="line">
            <a:avLst/>
          </a:prstGeom>
          <a:ln w="9525">
            <a:solidFill>
              <a:schemeClr val="accent1"/>
            </a:solidFill>
          </a:ln>
        </p:spPr>
        <p:style>
          <a:lnRef idx="1">
            <a:schemeClr val="accent1"/>
          </a:lnRef>
          <a:fillRef idx="0">
            <a:schemeClr val="accent1"/>
          </a:fillRef>
          <a:effectRef idx="0">
            <a:schemeClr val="accent1"/>
          </a:effectRef>
          <a:fontRef idx="minor">
            <a:schemeClr val="tx1"/>
          </a:fontRef>
        </p:style>
      </p:cxnSp>
      <p:sp>
        <p:nvSpPr>
          <p:cNvPr id="9" name="Rectangle 8"/>
          <p:cNvSpPr/>
          <p:nvPr userDrawn="1"/>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ate Placeholder 3"/>
          <p:cNvSpPr txBox="1">
            <a:spLocks/>
          </p:cNvSpPr>
          <p:nvPr userDrawn="1"/>
        </p:nvSpPr>
        <p:spPr>
          <a:xfrm>
            <a:off x="10200456" y="6315916"/>
            <a:ext cx="1079961" cy="137420"/>
          </a:xfrm>
          <a:prstGeom prst="rect">
            <a:avLst/>
          </a:prstGeom>
        </p:spPr>
        <p:txBody>
          <a:bodyPr vert="horz" lIns="0" tIns="0" rIns="0" bIns="0" rtlCol="0" anchor="t" anchorCtr="0"/>
          <a:lstStyle>
            <a:defPPr>
              <a:defRPr lang="en-US"/>
            </a:defPPr>
            <a:lvl1pPr marL="0" algn="r" defTabSz="914377" rtl="0" eaLnBrk="1" latinLnBrk="0" hangingPunct="1">
              <a:defRPr sz="800" b="1" i="0" kern="1200" cap="none" spc="38">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fr-FR" sz="600" dirty="0">
                <a:solidFill>
                  <a:schemeClr val="tx1">
                    <a:lumMod val="60000"/>
                    <a:lumOff val="40000"/>
                    <a:alpha val="95000"/>
                  </a:schemeClr>
                </a:solidFill>
              </a:rPr>
              <a:t>02/10/2019</a:t>
            </a:r>
            <a:endParaRPr lang="en-US" sz="600" dirty="0">
              <a:solidFill>
                <a:schemeClr val="tx1">
                  <a:lumMod val="60000"/>
                  <a:lumOff val="40000"/>
                  <a:alpha val="95000"/>
                </a:schemeClr>
              </a:solidFill>
            </a:endParaRPr>
          </a:p>
        </p:txBody>
      </p:sp>
      <p:sp>
        <p:nvSpPr>
          <p:cNvPr id="17" name="Footer Placeholder 11"/>
          <p:cNvSpPr txBox="1">
            <a:spLocks/>
          </p:cNvSpPr>
          <p:nvPr userDrawn="1"/>
        </p:nvSpPr>
        <p:spPr>
          <a:xfrm>
            <a:off x="550863" y="6315916"/>
            <a:ext cx="2390627" cy="137420"/>
          </a:xfrm>
          <a:prstGeom prst="rect">
            <a:avLst/>
          </a:prstGeom>
        </p:spPr>
        <p:txBody>
          <a:bodyPr vert="horz" lIns="0" tIns="0" rIns="0" bIns="0" numCol="1" rtlCol="0" anchor="t" anchorCtr="0"/>
          <a:lstStyle>
            <a:defPPr>
              <a:defRPr lang="en-US"/>
            </a:defPPr>
            <a:lvl1pPr marL="0" algn="l" defTabSz="914377" rtl="0" eaLnBrk="1" latinLnBrk="0" hangingPunct="1">
              <a:lnSpc>
                <a:spcPct val="100000"/>
              </a:lnSpc>
              <a:defRPr lang="en-US" sz="800" b="1" i="0" kern="1200" cap="none" spc="38" smtClean="0">
                <a:ln w="13500">
                  <a:noFill/>
                  <a:prstDash val="solid"/>
                </a:ln>
                <a:solidFill>
                  <a:schemeClr val="tx2">
                    <a:alpha val="95000"/>
                  </a:schemeClr>
                </a:solidFill>
                <a:effectLst/>
                <a:latin typeface="Source Sans Pro Black" charset="0"/>
                <a:ea typeface="Source Sans Pro Black" charset="0"/>
                <a:cs typeface="Source Sans Pro Black" charset="0"/>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r>
              <a:rPr lang="en-US" dirty="0">
                <a:solidFill>
                  <a:schemeClr val="tx1">
                    <a:lumMod val="60000"/>
                    <a:lumOff val="40000"/>
                    <a:alpha val="95000"/>
                  </a:schemeClr>
                </a:solidFill>
              </a:rPr>
              <a:t>© </a:t>
            </a:r>
            <a:r>
              <a:rPr lang="en-US" dirty="0">
                <a:solidFill>
                  <a:schemeClr val="tx1">
                    <a:lumMod val="60000"/>
                    <a:lumOff val="40000"/>
                    <a:alpha val="95000"/>
                  </a:schemeClr>
                </a:solidFill>
                <a:latin typeface="Brandon Grotesque Black" charset="0"/>
                <a:ea typeface="Brandon Grotesque Black" charset="0"/>
                <a:cs typeface="Brandon Grotesque Black" charset="0"/>
              </a:rPr>
              <a:t>MICROEJ</a:t>
            </a:r>
            <a:r>
              <a:rPr lang="en-US" dirty="0">
                <a:solidFill>
                  <a:schemeClr val="tx1">
                    <a:lumMod val="60000"/>
                    <a:lumOff val="40000"/>
                    <a:alpha val="95000"/>
                  </a:schemeClr>
                </a:solidFill>
              </a:rPr>
              <a:t> 2019 - C O N F I D E N T I A L</a:t>
            </a:r>
          </a:p>
        </p:txBody>
      </p:sp>
    </p:spTree>
    <p:extLst>
      <p:ext uri="{BB962C8B-B14F-4D97-AF65-F5344CB8AC3E}">
        <p14:creationId xmlns:p14="http://schemas.microsoft.com/office/powerpoint/2010/main" val="1621412379"/>
      </p:ext>
    </p:extLst>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31" r:id="rId20"/>
    <p:sldLayoutId id="2147483832"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38">
          <p15:clr>
            <a:srgbClr val="F26B43"/>
          </p15:clr>
        </p15:guide>
        <p15:guide id="2" pos="7333">
          <p15:clr>
            <a:srgbClr val="F26B43"/>
          </p15:clr>
        </p15:guide>
        <p15:guide id="3" pos="347">
          <p15:clr>
            <a:srgbClr val="F26B43"/>
          </p15:clr>
        </p15:guide>
        <p15:guide id="4" orient="horz" pos="43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guide id="20" orient="horz" pos="30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9.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2" name="Group 61"/>
          <p:cNvGrpSpPr/>
          <p:nvPr/>
        </p:nvGrpSpPr>
        <p:grpSpPr>
          <a:xfrm>
            <a:off x="2438262" y="591720"/>
            <a:ext cx="7978218" cy="5645592"/>
            <a:chOff x="2438262" y="123307"/>
            <a:chExt cx="7978218" cy="5645592"/>
          </a:xfrm>
        </p:grpSpPr>
        <p:sp>
          <p:nvSpPr>
            <p:cNvPr id="231" name="Arrow: Down 230">
              <a:extLst>
                <a:ext uri="{FF2B5EF4-FFF2-40B4-BE49-F238E27FC236}">
                  <a16:creationId xmlns:a16="http://schemas.microsoft.com/office/drawing/2014/main" id="{DB507579-1962-449F-9F0D-04A94733A5A9}"/>
                </a:ext>
              </a:extLst>
            </p:cNvPr>
            <p:cNvSpPr/>
            <p:nvPr/>
          </p:nvSpPr>
          <p:spPr>
            <a:xfrm>
              <a:off x="2855641" y="4434855"/>
              <a:ext cx="1872206" cy="573520"/>
            </a:xfrm>
            <a:prstGeom prst="downArrow">
              <a:avLst>
                <a:gd name="adj1" fmla="val 100000"/>
                <a:gd name="adj2" fmla="val 32401"/>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71B84D"/>
                </a:solidFill>
              </a:endParaRPr>
            </a:p>
          </p:txBody>
        </p:sp>
        <p:sp>
          <p:nvSpPr>
            <p:cNvPr id="11" name="Rounded Rectangle 174">
              <a:extLst>
                <a:ext uri="{FF2B5EF4-FFF2-40B4-BE49-F238E27FC236}">
                  <a16:creationId xmlns:a16="http://schemas.microsoft.com/office/drawing/2014/main" id="{A4FC7A78-8ACF-40AB-8BEB-4556F31260DD}"/>
                </a:ext>
              </a:extLst>
            </p:cNvPr>
            <p:cNvSpPr/>
            <p:nvPr/>
          </p:nvSpPr>
          <p:spPr>
            <a:xfrm>
              <a:off x="7752184" y="375732"/>
              <a:ext cx="2664296" cy="4680520"/>
            </a:xfrm>
            <a:prstGeom prst="roundRect">
              <a:avLst>
                <a:gd name="adj" fmla="val 8739"/>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81" name="Rounded Rectangle 174">
              <a:extLst>
                <a:ext uri="{FF2B5EF4-FFF2-40B4-BE49-F238E27FC236}">
                  <a16:creationId xmlns:a16="http://schemas.microsoft.com/office/drawing/2014/main" id="{FD5674D9-1DE4-4787-B6DC-AEA63B6921B5}"/>
                </a:ext>
              </a:extLst>
            </p:cNvPr>
            <p:cNvSpPr/>
            <p:nvPr/>
          </p:nvSpPr>
          <p:spPr>
            <a:xfrm>
              <a:off x="2438262" y="324661"/>
              <a:ext cx="2706094" cy="4403045"/>
            </a:xfrm>
            <a:prstGeom prst="roundRect">
              <a:avLst>
                <a:gd name="adj" fmla="val 8585"/>
              </a:avLst>
            </a:prstGeom>
            <a:solidFill>
              <a:schemeClr val="bg1"/>
            </a:solidFill>
            <a:ln w="12700">
              <a:solidFill>
                <a:schemeClr val="bg2"/>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ffectLst>
                  <a:outerShdw blurRad="38100" dist="19050" dir="2700000" algn="tl" rotWithShape="0">
                    <a:schemeClr val="dk1">
                      <a:alpha val="40000"/>
                    </a:schemeClr>
                  </a:outerShdw>
                </a:effectLst>
              </a:endParaRPr>
            </a:p>
          </p:txBody>
        </p:sp>
        <p:sp>
          <p:nvSpPr>
            <p:cNvPr id="239" name="Rounded Rectangle 105">
              <a:extLst>
                <a:ext uri="{FF2B5EF4-FFF2-40B4-BE49-F238E27FC236}">
                  <a16:creationId xmlns:a16="http://schemas.microsoft.com/office/drawing/2014/main" id="{D94918E0-52E2-4098-B250-C307C5F05C31}"/>
                </a:ext>
              </a:extLst>
            </p:cNvPr>
            <p:cNvSpPr/>
            <p:nvPr/>
          </p:nvSpPr>
          <p:spPr>
            <a:xfrm>
              <a:off x="8053911" y="723900"/>
              <a:ext cx="2073070" cy="909664"/>
            </a:xfrm>
            <a:prstGeom prst="roundRect">
              <a:avLst>
                <a:gd name="adj" fmla="val 15733"/>
              </a:avLst>
            </a:prstGeom>
            <a:solidFill>
              <a:schemeClr val="bg1"/>
            </a:solidFill>
            <a:ln w="28575">
              <a:solidFill>
                <a:srgbClr val="5B6D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08" name="Rounded Rectangle 62">
              <a:extLst>
                <a:ext uri="{FF2B5EF4-FFF2-40B4-BE49-F238E27FC236}">
                  <a16:creationId xmlns:a16="http://schemas.microsoft.com/office/drawing/2014/main" id="{594485E9-9FDD-42D9-A895-515379347D47}"/>
                </a:ext>
              </a:extLst>
            </p:cNvPr>
            <p:cNvSpPr/>
            <p:nvPr/>
          </p:nvSpPr>
          <p:spPr>
            <a:xfrm>
              <a:off x="2630304" y="522114"/>
              <a:ext cx="2336726" cy="3567436"/>
            </a:xfrm>
            <a:prstGeom prst="roundRect">
              <a:avLst>
                <a:gd name="adj" fmla="val 5059"/>
              </a:avLst>
            </a:prstGeom>
            <a:solidFill>
              <a:schemeClr val="bg1">
                <a:lumMod val="95000"/>
              </a:schemeClr>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33" name="Rounded Rectangle 62">
              <a:extLst>
                <a:ext uri="{FF2B5EF4-FFF2-40B4-BE49-F238E27FC236}">
                  <a16:creationId xmlns:a16="http://schemas.microsoft.com/office/drawing/2014/main" id="{4DCEBE55-347C-41E0-BAE6-4579FE9D8A50}"/>
                </a:ext>
              </a:extLst>
            </p:cNvPr>
            <p:cNvSpPr/>
            <p:nvPr/>
          </p:nvSpPr>
          <p:spPr>
            <a:xfrm>
              <a:off x="2755010" y="893554"/>
              <a:ext cx="2095698" cy="776402"/>
            </a:xfrm>
            <a:prstGeom prst="roundRect">
              <a:avLst>
                <a:gd name="adj" fmla="val 16065"/>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sp>
          <p:nvSpPr>
            <p:cNvPr id="112" name="Rounded Rectangle 62">
              <a:extLst>
                <a:ext uri="{FF2B5EF4-FFF2-40B4-BE49-F238E27FC236}">
                  <a16:creationId xmlns:a16="http://schemas.microsoft.com/office/drawing/2014/main" id="{532D9E35-28E9-4BFA-8137-0AE48A627B0F}"/>
                </a:ext>
              </a:extLst>
            </p:cNvPr>
            <p:cNvSpPr/>
            <p:nvPr/>
          </p:nvSpPr>
          <p:spPr>
            <a:xfrm>
              <a:off x="2755010" y="1794697"/>
              <a:ext cx="2095698" cy="2155095"/>
            </a:xfrm>
            <a:prstGeom prst="roundRect">
              <a:avLst>
                <a:gd name="adj" fmla="val 5059"/>
              </a:avLst>
            </a:prstGeom>
            <a:solidFill>
              <a:srgbClr val="A9B1B5"/>
            </a:solidFill>
            <a:ln w="19050">
              <a:no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lstStyle/>
            <a:p>
              <a:pPr algn="ctr"/>
              <a:endParaRPr lang="en-US" sz="1400" dirty="0">
                <a:solidFill>
                  <a:schemeClr val="bg1">
                    <a:lumMod val="95000"/>
                  </a:schemeClr>
                </a:solidFill>
              </a:endParaRPr>
            </a:p>
          </p:txBody>
        </p:sp>
        <p:pic>
          <p:nvPicPr>
            <p:cNvPr id="31" name="Picture 30">
              <a:extLst>
                <a:ext uri="{FF2B5EF4-FFF2-40B4-BE49-F238E27FC236}">
                  <a16:creationId xmlns:a16="http://schemas.microsoft.com/office/drawing/2014/main" id="{5F7DE197-6DCD-4FC2-90CC-649BF9CBE1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6056" y="3418463"/>
              <a:ext cx="1917153" cy="1867053"/>
            </a:xfrm>
            <a:prstGeom prst="rect">
              <a:avLst/>
            </a:prstGeom>
          </p:spPr>
        </p:pic>
        <p:sp>
          <p:nvSpPr>
            <p:cNvPr id="49" name="Rounded Rectangle 105">
              <a:extLst>
                <a:ext uri="{FF2B5EF4-FFF2-40B4-BE49-F238E27FC236}">
                  <a16:creationId xmlns:a16="http://schemas.microsoft.com/office/drawing/2014/main" id="{4EE4CB66-D3BE-4DE8-813A-DFD683522CD1}"/>
                </a:ext>
              </a:extLst>
            </p:cNvPr>
            <p:cNvSpPr/>
            <p:nvPr/>
          </p:nvSpPr>
          <p:spPr>
            <a:xfrm>
              <a:off x="8053911" y="1751828"/>
              <a:ext cx="2073070" cy="1144492"/>
            </a:xfrm>
            <a:prstGeom prst="roundRect">
              <a:avLst>
                <a:gd name="adj" fmla="val 12449"/>
              </a:avLst>
            </a:prstGeom>
            <a:solidFill>
              <a:schemeClr val="bg1"/>
            </a:solidFill>
            <a:ln w="28575">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t>vz</a:t>
              </a:r>
              <a:endParaRPr lang="en-US" dirty="0"/>
            </a:p>
          </p:txBody>
        </p:sp>
        <p:sp>
          <p:nvSpPr>
            <p:cNvPr id="15" name="TextBox 14">
              <a:extLst>
                <a:ext uri="{FF2B5EF4-FFF2-40B4-BE49-F238E27FC236}">
                  <a16:creationId xmlns:a16="http://schemas.microsoft.com/office/drawing/2014/main" id="{AA020493-DFFC-4E55-A85B-129B71B8A63F}"/>
                </a:ext>
              </a:extLst>
            </p:cNvPr>
            <p:cNvSpPr txBox="1"/>
            <p:nvPr/>
          </p:nvSpPr>
          <p:spPr>
            <a:xfrm>
              <a:off x="7991367" y="201911"/>
              <a:ext cx="2135615" cy="318924"/>
            </a:xfrm>
            <a:prstGeom prst="rect">
              <a:avLst/>
            </a:prstGeom>
            <a:solidFill>
              <a:schemeClr val="bg1"/>
            </a:solidFill>
          </p:spPr>
          <p:txBody>
            <a:bodyPr wrap="square" tIns="36000" bIns="36000" rtlCol="0">
              <a:spAutoFit/>
            </a:bodyPr>
            <a:lstStyle/>
            <a:p>
              <a:pPr defTabSz="685783">
                <a:buClrTx/>
              </a:pPr>
              <a:r>
                <a:rPr lang="en-US" sz="1600">
                  <a:solidFill>
                    <a:schemeClr val="tx1">
                      <a:lumMod val="75000"/>
                    </a:schemeClr>
                  </a:solidFill>
                  <a:latin typeface="Source Sans Pro Light" charset="0"/>
                  <a:ea typeface="Source Sans Pro Light" charset="0"/>
                  <a:cs typeface="Source Sans Pro Light" charset="0"/>
                </a:rPr>
                <a:t>         MicroEJ Resources</a:t>
              </a:r>
              <a:endParaRPr lang="en-US" sz="1600" dirty="0">
                <a:solidFill>
                  <a:schemeClr val="tx1">
                    <a:lumMod val="75000"/>
                  </a:schemeClr>
                </a:solidFill>
                <a:latin typeface="Source Sans Pro Light" charset="0"/>
                <a:ea typeface="Source Sans Pro Light" charset="0"/>
                <a:cs typeface="Source Sans Pro Light" charset="0"/>
              </a:endParaRPr>
            </a:p>
          </p:txBody>
        </p:sp>
        <p:sp>
          <p:nvSpPr>
            <p:cNvPr id="19" name="Rounded Rectangle 114">
              <a:extLst>
                <a:ext uri="{FF2B5EF4-FFF2-40B4-BE49-F238E27FC236}">
                  <a16:creationId xmlns:a16="http://schemas.microsoft.com/office/drawing/2014/main" id="{1D36DEA3-C198-40A7-930F-6A604581A596}"/>
                </a:ext>
              </a:extLst>
            </p:cNvPr>
            <p:cNvSpPr/>
            <p:nvPr/>
          </p:nvSpPr>
          <p:spPr>
            <a:xfrm>
              <a:off x="8147567" y="3014698"/>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MicroEJ Application</a:t>
              </a:r>
            </a:p>
          </p:txBody>
        </p:sp>
        <p:sp>
          <p:nvSpPr>
            <p:cNvPr id="25" name="Rounded Rectangle 114">
              <a:extLst>
                <a:ext uri="{FF2B5EF4-FFF2-40B4-BE49-F238E27FC236}">
                  <a16:creationId xmlns:a16="http://schemas.microsoft.com/office/drawing/2014/main" id="{B65E21A1-B2EE-4D1F-9D6D-37123904C747}"/>
                </a:ext>
              </a:extLst>
            </p:cNvPr>
            <p:cNvSpPr/>
            <p:nvPr/>
          </p:nvSpPr>
          <p:spPr>
            <a:xfrm>
              <a:off x="8147567" y="3397812"/>
              <a:ext cx="1867691" cy="324374"/>
            </a:xfrm>
            <a:prstGeom prst="roundRect">
              <a:avLst>
                <a:gd name="adj" fmla="val 19644"/>
              </a:avLst>
            </a:prstGeom>
            <a:solidFill>
              <a:schemeClr val="accent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Offline</a:t>
              </a:r>
              <a:r>
                <a:rPr lang="en-US" sz="1400" b="1" i="1" dirty="0">
                  <a:solidFill>
                    <a:schemeClr val="bg1"/>
                  </a:solidFill>
                  <a:latin typeface="Source Sans Pro Semibold" charset="0"/>
                  <a:ea typeface="Source Sans Pro Semibold" charset="0"/>
                  <a:cs typeface="Source Sans Pro Light" charset="0"/>
                </a:rPr>
                <a:t> </a:t>
              </a:r>
              <a:r>
                <a:rPr lang="en-US" sz="1400" b="1" dirty="0">
                  <a:solidFill>
                    <a:schemeClr val="bg1"/>
                  </a:solidFill>
                  <a:latin typeface="Source Sans Pro Semibold" charset="0"/>
                  <a:ea typeface="Source Sans Pro Semibold" charset="0"/>
                  <a:cs typeface="Source Sans Pro Light" charset="0"/>
                </a:rPr>
                <a:t>Repository</a:t>
              </a:r>
            </a:p>
          </p:txBody>
        </p:sp>
        <p:pic>
          <p:nvPicPr>
            <p:cNvPr id="29" name="Picture 28">
              <a:extLst>
                <a:ext uri="{FF2B5EF4-FFF2-40B4-BE49-F238E27FC236}">
                  <a16:creationId xmlns:a16="http://schemas.microsoft.com/office/drawing/2014/main" id="{D4737AF5-9142-4604-AD93-F7EFE7B3D9E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40216" y="150840"/>
              <a:ext cx="402708" cy="402708"/>
            </a:xfrm>
            <a:prstGeom prst="rect">
              <a:avLst/>
            </a:prstGeom>
          </p:spPr>
        </p:pic>
        <p:sp>
          <p:nvSpPr>
            <p:cNvPr id="83" name="TextBox 82">
              <a:extLst>
                <a:ext uri="{FF2B5EF4-FFF2-40B4-BE49-F238E27FC236}">
                  <a16:creationId xmlns:a16="http://schemas.microsoft.com/office/drawing/2014/main" id="{3AB9F36E-0481-460D-A03A-69AF2060179C}"/>
                </a:ext>
              </a:extLst>
            </p:cNvPr>
            <p:cNvSpPr txBox="1"/>
            <p:nvPr/>
          </p:nvSpPr>
          <p:spPr>
            <a:xfrm>
              <a:off x="2838019" y="150840"/>
              <a:ext cx="1909987" cy="318924"/>
            </a:xfrm>
            <a:prstGeom prst="rect">
              <a:avLst/>
            </a:prstGeom>
            <a:solidFill>
              <a:schemeClr val="bg1"/>
            </a:solidFill>
          </p:spPr>
          <p:txBody>
            <a:bodyPr wrap="square" tIns="36000" bIns="36000" rtlCol="0">
              <a:spAutoFit/>
            </a:bodyPr>
            <a:lstStyle/>
            <a:p>
              <a:pPr defTabSz="685783">
                <a:buClrTx/>
              </a:pPr>
              <a:r>
                <a:rPr lang="en-US" sz="1600" dirty="0">
                  <a:solidFill>
                    <a:schemeClr val="tx1">
                      <a:lumMod val="75000"/>
                    </a:schemeClr>
                  </a:solidFill>
                  <a:latin typeface="Source Sans Pro Light" charset="0"/>
                  <a:ea typeface="Source Sans Pro Light" charset="0"/>
                  <a:cs typeface="Source Sans Pro Light" charset="0"/>
                </a:rPr>
                <a:t>       Developer Setup</a:t>
              </a:r>
            </a:p>
          </p:txBody>
        </p:sp>
        <p:sp>
          <p:nvSpPr>
            <p:cNvPr id="85" name="Rounded Rectangle 114">
              <a:extLst>
                <a:ext uri="{FF2B5EF4-FFF2-40B4-BE49-F238E27FC236}">
                  <a16:creationId xmlns:a16="http://schemas.microsoft.com/office/drawing/2014/main" id="{23B6A628-FCCC-4E65-8963-19973CA2E7D7}"/>
                </a:ext>
              </a:extLst>
            </p:cNvPr>
            <p:cNvSpPr/>
            <p:nvPr/>
          </p:nvSpPr>
          <p:spPr>
            <a:xfrm>
              <a:off x="2855640" y="2604582"/>
              <a:ext cx="1872208" cy="324374"/>
            </a:xfrm>
            <a:prstGeom prst="roundRect">
              <a:avLst>
                <a:gd name="adj" fmla="val 19644"/>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Semibold" charset="0"/>
                </a:rPr>
                <a:t>Application Projects</a:t>
              </a:r>
            </a:p>
          </p:txBody>
        </p:sp>
        <p:sp>
          <p:nvSpPr>
            <p:cNvPr id="87" name="Rounded Rectangle 114">
              <a:extLst>
                <a:ext uri="{FF2B5EF4-FFF2-40B4-BE49-F238E27FC236}">
                  <a16:creationId xmlns:a16="http://schemas.microsoft.com/office/drawing/2014/main" id="{AB1FDF19-F29D-4188-9A76-717A2E2D4076}"/>
                </a:ext>
              </a:extLst>
            </p:cNvPr>
            <p:cNvSpPr/>
            <p:nvPr/>
          </p:nvSpPr>
          <p:spPr>
            <a:xfrm>
              <a:off x="2855638" y="3056587"/>
              <a:ext cx="1872209" cy="746850"/>
            </a:xfrm>
            <a:prstGeom prst="roundRect">
              <a:avLst>
                <a:gd name="adj" fmla="val 7230"/>
              </a:avLst>
            </a:prstGeom>
            <a:noFill/>
            <a:ln w="28575">
              <a:solidFill>
                <a:srgbClr val="EE502E"/>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Semibold" charset="0"/>
                </a:rPr>
                <a:t>Module</a:t>
              </a:r>
            </a:p>
            <a:p>
              <a:pPr algn="ctr"/>
              <a:r>
                <a:rPr lang="en-US" sz="1400" b="1" dirty="0">
                  <a:solidFill>
                    <a:schemeClr val="bg1"/>
                  </a:solidFill>
                  <a:latin typeface="Source Sans Pro Semibold" charset="0"/>
                  <a:ea typeface="Source Sans Pro Semibold" charset="0"/>
                  <a:cs typeface="Source Sans Pro Semibold" charset="0"/>
                </a:rPr>
                <a:t>Dependencies</a:t>
              </a:r>
            </a:p>
            <a:p>
              <a:pPr algn="ctr"/>
              <a:r>
                <a:rPr lang="en-US" sz="1400" b="1" dirty="0">
                  <a:solidFill>
                    <a:schemeClr val="bg1"/>
                  </a:solidFill>
                  <a:latin typeface="Source Sans Pro Semibold" charset="0"/>
                  <a:ea typeface="Source Sans Pro Semibold" charset="0"/>
                  <a:cs typeface="Source Sans Pro Semibold" charset="0"/>
                </a:rPr>
                <a:t>Resolver</a:t>
              </a:r>
            </a:p>
          </p:txBody>
        </p:sp>
        <p:pic>
          <p:nvPicPr>
            <p:cNvPr id="98" name="Picture 97">
              <a:extLst>
                <a:ext uri="{FF2B5EF4-FFF2-40B4-BE49-F238E27FC236}">
                  <a16:creationId xmlns:a16="http://schemas.microsoft.com/office/drawing/2014/main" id="{E1A84BC3-43DA-4112-9E5E-E0F64EF8866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838019" y="123307"/>
              <a:ext cx="402708" cy="402708"/>
            </a:xfrm>
            <a:prstGeom prst="rect">
              <a:avLst/>
            </a:prstGeom>
          </p:spPr>
        </p:pic>
        <p:sp>
          <p:nvSpPr>
            <p:cNvPr id="117" name="TextBox 116">
              <a:extLst>
                <a:ext uri="{FF2B5EF4-FFF2-40B4-BE49-F238E27FC236}">
                  <a16:creationId xmlns:a16="http://schemas.microsoft.com/office/drawing/2014/main" id="{7919CBE3-81C7-4DD0-94ED-87CCA9F5D8E8}"/>
                </a:ext>
              </a:extLst>
            </p:cNvPr>
            <p:cNvSpPr txBox="1"/>
            <p:nvPr/>
          </p:nvSpPr>
          <p:spPr>
            <a:xfrm>
              <a:off x="2765464" y="1852472"/>
              <a:ext cx="1260637" cy="276999"/>
            </a:xfrm>
            <a:prstGeom prst="rect">
              <a:avLst/>
            </a:prstGeom>
            <a:noFill/>
          </p:spPr>
          <p:txBody>
            <a:bodyPr wrap="square" rtlCol="0">
              <a:spAutoFit/>
            </a:bodyPr>
            <a:lstStyle/>
            <a:p>
              <a:r>
                <a:rPr lang="en-US" sz="1200" b="1" dirty="0">
                  <a:solidFill>
                    <a:schemeClr val="bg1"/>
                  </a:solidFill>
                  <a:latin typeface="Source Sans Pro Semibold" charset="0"/>
                  <a:ea typeface="Source Sans Pro Semibold" charset="0"/>
                  <a:cs typeface="Source Sans Pro Semibold" charset="0"/>
                </a:rPr>
                <a:t>SDK Workspace</a:t>
              </a:r>
            </a:p>
          </p:txBody>
        </p:sp>
        <p:sp>
          <p:nvSpPr>
            <p:cNvPr id="119" name="TextBox 118">
              <a:extLst>
                <a:ext uri="{FF2B5EF4-FFF2-40B4-BE49-F238E27FC236}">
                  <a16:creationId xmlns:a16="http://schemas.microsoft.com/office/drawing/2014/main" id="{75380A88-4537-46CC-BEB6-83BD464DA85A}"/>
                </a:ext>
              </a:extLst>
            </p:cNvPr>
            <p:cNvSpPr txBox="1"/>
            <p:nvPr/>
          </p:nvSpPr>
          <p:spPr>
            <a:xfrm>
              <a:off x="2654595" y="575130"/>
              <a:ext cx="1495718" cy="276999"/>
            </a:xfrm>
            <a:prstGeom prst="rect">
              <a:avLst/>
            </a:prstGeom>
            <a:noFill/>
          </p:spPr>
          <p:txBody>
            <a:bodyPr wrap="square" rtlCol="0">
              <a:spAutoFit/>
            </a:bodyPr>
            <a:lstStyle/>
            <a:p>
              <a:r>
                <a:rPr lang="en-US" sz="1200" b="1" dirty="0">
                  <a:latin typeface="Source Sans Pro Semibold" charset="0"/>
                  <a:ea typeface="Source Sans Pro Semibold" charset="0"/>
                  <a:cs typeface="Source Sans Pro Semibold" charset="0"/>
                </a:rPr>
                <a:t>MICROEJ SDK</a:t>
              </a:r>
            </a:p>
          </p:txBody>
        </p:sp>
        <p:sp>
          <p:nvSpPr>
            <p:cNvPr id="121" name="Rounded Rectangle 114">
              <a:extLst>
                <a:ext uri="{FF2B5EF4-FFF2-40B4-BE49-F238E27FC236}">
                  <a16:creationId xmlns:a16="http://schemas.microsoft.com/office/drawing/2014/main" id="{C3BC971D-01A8-4300-B6EE-560EA7C7D394}"/>
                </a:ext>
              </a:extLst>
            </p:cNvPr>
            <p:cNvSpPr/>
            <p:nvPr/>
          </p:nvSpPr>
          <p:spPr>
            <a:xfrm>
              <a:off x="2855640" y="2179882"/>
              <a:ext cx="1872208" cy="324374"/>
            </a:xfrm>
            <a:prstGeom prst="roundRect">
              <a:avLst>
                <a:gd name="adj" fmla="val 19644"/>
              </a:avLst>
            </a:prstGeom>
            <a:noFill/>
            <a:ln w="28575">
              <a:solidFill>
                <a:srgbClr val="00AEC7"/>
              </a:solid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Semibold" charset="0"/>
                </a:rPr>
                <a:t>VEE Port Projects</a:t>
              </a:r>
            </a:p>
          </p:txBody>
        </p:sp>
        <p:sp>
          <p:nvSpPr>
            <p:cNvPr id="123" name="Rounded Rectangle 114">
              <a:extLst>
                <a:ext uri="{FF2B5EF4-FFF2-40B4-BE49-F238E27FC236}">
                  <a16:creationId xmlns:a16="http://schemas.microsoft.com/office/drawing/2014/main" id="{3C22549C-E7EC-4E20-8401-ADC527F14B89}"/>
                </a:ext>
              </a:extLst>
            </p:cNvPr>
            <p:cNvSpPr/>
            <p:nvPr/>
          </p:nvSpPr>
          <p:spPr>
            <a:xfrm>
              <a:off x="8154423" y="2243100"/>
              <a:ext cx="1867691" cy="56690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VEE Port Configuration</a:t>
              </a:r>
            </a:p>
          </p:txBody>
        </p:sp>
        <p:sp>
          <p:nvSpPr>
            <p:cNvPr id="125" name="Rounded Rectangle 114">
              <a:extLst>
                <a:ext uri="{FF2B5EF4-FFF2-40B4-BE49-F238E27FC236}">
                  <a16:creationId xmlns:a16="http://schemas.microsoft.com/office/drawing/2014/main" id="{4C068209-3EA3-428A-94F5-8C979958A54D}"/>
                </a:ext>
              </a:extLst>
            </p:cNvPr>
            <p:cNvSpPr/>
            <p:nvPr/>
          </p:nvSpPr>
          <p:spPr>
            <a:xfrm>
              <a:off x="8154423" y="1855181"/>
              <a:ext cx="1867691" cy="324374"/>
            </a:xfrm>
            <a:prstGeom prst="roundRect">
              <a:avLst>
                <a:gd name="adj" fmla="val 19644"/>
              </a:avLst>
            </a:prstGeom>
            <a:solidFill>
              <a:srgbClr val="00AEC7"/>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BSP C Drivers</a:t>
              </a:r>
            </a:p>
          </p:txBody>
        </p:sp>
        <p:sp>
          <p:nvSpPr>
            <p:cNvPr id="127" name="Rounded Rectangle 114">
              <a:extLst>
                <a:ext uri="{FF2B5EF4-FFF2-40B4-BE49-F238E27FC236}">
                  <a16:creationId xmlns:a16="http://schemas.microsoft.com/office/drawing/2014/main" id="{B2F17F48-047C-4B94-8A7C-566FCDAB4FFC}"/>
                </a:ext>
              </a:extLst>
            </p:cNvPr>
            <p:cNvSpPr/>
            <p:nvPr/>
          </p:nvSpPr>
          <p:spPr>
            <a:xfrm>
              <a:off x="2855640" y="1237883"/>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err="1">
                  <a:solidFill>
                    <a:schemeClr val="bg1"/>
                  </a:solidFill>
                  <a:latin typeface="Source Sans Pro Semibold" charset="0"/>
                  <a:ea typeface="Source Sans Pro Semibold" charset="0"/>
                  <a:cs typeface="Source Sans Pro Semibold" charset="0"/>
                </a:rPr>
                <a:t>MicroEJ</a:t>
              </a:r>
              <a:r>
                <a:rPr lang="en-US" sz="1400" b="1" dirty="0">
                  <a:solidFill>
                    <a:schemeClr val="bg1"/>
                  </a:solidFill>
                  <a:latin typeface="Source Sans Pro Semibold" charset="0"/>
                  <a:ea typeface="Source Sans Pro Semibold" charset="0"/>
                  <a:cs typeface="Source Sans Pro Light" charset="0"/>
                </a:rPr>
                <a:t> Architecture</a:t>
              </a:r>
            </a:p>
          </p:txBody>
        </p:sp>
        <p:sp>
          <p:nvSpPr>
            <p:cNvPr id="129" name="Rounded Rectangle 114">
              <a:extLst>
                <a:ext uri="{FF2B5EF4-FFF2-40B4-BE49-F238E27FC236}">
                  <a16:creationId xmlns:a16="http://schemas.microsoft.com/office/drawing/2014/main" id="{86C790C5-092C-46A0-BE5E-8BE15DE5A4F7}"/>
                </a:ext>
              </a:extLst>
            </p:cNvPr>
            <p:cNvSpPr/>
            <p:nvPr/>
          </p:nvSpPr>
          <p:spPr>
            <a:xfrm>
              <a:off x="2838020" y="4221823"/>
              <a:ext cx="1909485"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C Toolchain</a:t>
              </a:r>
            </a:p>
          </p:txBody>
        </p:sp>
        <p:sp>
          <p:nvSpPr>
            <p:cNvPr id="131" name="Rounded Rectangle 114">
              <a:extLst>
                <a:ext uri="{FF2B5EF4-FFF2-40B4-BE49-F238E27FC236}">
                  <a16:creationId xmlns:a16="http://schemas.microsoft.com/office/drawing/2014/main" id="{D4E6FA0B-3D4E-44B2-8289-D335B8ECC9AF}"/>
                </a:ext>
              </a:extLst>
            </p:cNvPr>
            <p:cNvSpPr/>
            <p:nvPr/>
          </p:nvSpPr>
          <p:spPr>
            <a:xfrm>
              <a:off x="8154423" y="821647"/>
              <a:ext cx="1867691"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a:solidFill>
                    <a:schemeClr val="bg1"/>
                  </a:solidFill>
                  <a:latin typeface="Source Sans Pro Semibold" charset="0"/>
                  <a:ea typeface="Source Sans Pro Semibold" charset="0"/>
                  <a:cs typeface="Source Sans Pro Light" charset="0"/>
                </a:rPr>
                <a:t>MicroEJ Architecture</a:t>
              </a:r>
            </a:p>
          </p:txBody>
        </p:sp>
        <p:sp>
          <p:nvSpPr>
            <p:cNvPr id="135" name="TextBox 134">
              <a:extLst>
                <a:ext uri="{FF2B5EF4-FFF2-40B4-BE49-F238E27FC236}">
                  <a16:creationId xmlns:a16="http://schemas.microsoft.com/office/drawing/2014/main" id="{656FFD6D-3BF2-4097-AD2F-529C514C43FF}"/>
                </a:ext>
              </a:extLst>
            </p:cNvPr>
            <p:cNvSpPr txBox="1"/>
            <p:nvPr/>
          </p:nvSpPr>
          <p:spPr>
            <a:xfrm>
              <a:off x="2765464" y="937276"/>
              <a:ext cx="2267590" cy="276999"/>
            </a:xfrm>
            <a:prstGeom prst="rect">
              <a:avLst/>
            </a:prstGeom>
            <a:noFill/>
          </p:spPr>
          <p:txBody>
            <a:bodyPr wrap="square" rtlCol="0">
              <a:spAutoFit/>
            </a:bodyPr>
            <a:lstStyle/>
            <a:p>
              <a:r>
                <a:rPr lang="en-US" sz="1200" b="1" dirty="0" err="1">
                  <a:solidFill>
                    <a:schemeClr val="bg1"/>
                  </a:solidFill>
                  <a:latin typeface="Source Sans Pro Semibold" charset="0"/>
                  <a:ea typeface="Source Sans Pro Semibold" charset="0"/>
                  <a:cs typeface="Source Sans Pro Semibold" charset="0"/>
                </a:rPr>
                <a:t>MicroEJ</a:t>
              </a:r>
              <a:r>
                <a:rPr lang="en-US" sz="1200" b="1" dirty="0">
                  <a:solidFill>
                    <a:schemeClr val="bg1"/>
                  </a:solidFill>
                  <a:latin typeface="Source Sans Pro Semibold" charset="0"/>
                  <a:ea typeface="Source Sans Pro Semibold" charset="0"/>
                  <a:cs typeface="Source Sans Pro Semibold" charset="0"/>
                </a:rPr>
                <a:t> Repository</a:t>
              </a:r>
            </a:p>
          </p:txBody>
        </p:sp>
        <p:cxnSp>
          <p:nvCxnSpPr>
            <p:cNvPr id="137" name="Straight Arrow Connector 136">
              <a:extLst>
                <a:ext uri="{FF2B5EF4-FFF2-40B4-BE49-F238E27FC236}">
                  <a16:creationId xmlns:a16="http://schemas.microsoft.com/office/drawing/2014/main" id="{DD6E312E-41A2-4E7E-B762-4D3AC37044F7}"/>
                </a:ext>
              </a:extLst>
            </p:cNvPr>
            <p:cNvCxnSpPr>
              <a:cxnSpLocks/>
              <a:endCxn id="127" idx="3"/>
            </p:cNvCxnSpPr>
            <p:nvPr/>
          </p:nvCxnSpPr>
          <p:spPr>
            <a:xfrm flipH="1" flipV="1">
              <a:off x="4727848" y="1400070"/>
              <a:ext cx="3317193" cy="5179"/>
            </a:xfrm>
            <a:prstGeom prst="straightConnector1">
              <a:avLst/>
            </a:prstGeom>
            <a:ln w="28575">
              <a:solidFill>
                <a:srgbClr val="5B6D76"/>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4ADD20C-B063-4A53-8F52-BE7CC7F8A8F9}"/>
                </a:ext>
              </a:extLst>
            </p:cNvPr>
            <p:cNvCxnSpPr>
              <a:cxnSpLocks/>
              <a:stCxn id="49" idx="1"/>
              <a:endCxn id="121" idx="3"/>
            </p:cNvCxnSpPr>
            <p:nvPr/>
          </p:nvCxnSpPr>
          <p:spPr>
            <a:xfrm flipH="1">
              <a:off x="4727848" y="2324074"/>
              <a:ext cx="3326063" cy="17995"/>
            </a:xfrm>
            <a:prstGeom prst="straightConnector1">
              <a:avLst/>
            </a:prstGeom>
            <a:ln w="28575">
              <a:solidFill>
                <a:srgbClr val="00AEC7"/>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EEC1D79B-F7DD-4944-8B47-7221AC95BB2F}"/>
                </a:ext>
              </a:extLst>
            </p:cNvPr>
            <p:cNvCxnSpPr>
              <a:cxnSpLocks/>
            </p:cNvCxnSpPr>
            <p:nvPr/>
          </p:nvCxnSpPr>
          <p:spPr>
            <a:xfrm flipH="1">
              <a:off x="4740190" y="3629733"/>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69" name="TextBox 168">
              <a:extLst>
                <a:ext uri="{FF2B5EF4-FFF2-40B4-BE49-F238E27FC236}">
                  <a16:creationId xmlns:a16="http://schemas.microsoft.com/office/drawing/2014/main" id="{F3CCDCD2-9CAF-4075-9D88-CB832DFEBFA5}"/>
                </a:ext>
              </a:extLst>
            </p:cNvPr>
            <p:cNvSpPr txBox="1"/>
            <p:nvPr/>
          </p:nvSpPr>
          <p:spPr>
            <a:xfrm>
              <a:off x="5489462" y="2017544"/>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00AEC7"/>
                  </a:solidFill>
                  <a:latin typeface="Source Sans Pro Light" charset="0"/>
                  <a:ea typeface="Source Sans Pro Light" charset="0"/>
                  <a:cs typeface="Source Sans Pro Light" charset="0"/>
                </a:rPr>
                <a:t>Import VEE Port in workspace</a:t>
              </a:r>
            </a:p>
          </p:txBody>
        </p:sp>
        <p:sp>
          <p:nvSpPr>
            <p:cNvPr id="173" name="TextBox 172">
              <a:extLst>
                <a:ext uri="{FF2B5EF4-FFF2-40B4-BE49-F238E27FC236}">
                  <a16:creationId xmlns:a16="http://schemas.microsoft.com/office/drawing/2014/main" id="{265E5B4D-30CC-42C2-8AC0-3586FA23FFAC}"/>
                </a:ext>
              </a:extLst>
            </p:cNvPr>
            <p:cNvSpPr txBox="1"/>
            <p:nvPr/>
          </p:nvSpPr>
          <p:spPr>
            <a:xfrm>
              <a:off x="5135977" y="2541192"/>
              <a:ext cx="2600969" cy="126638"/>
            </a:xfrm>
            <a:prstGeom prst="rect">
              <a:avLst/>
            </a:prstGeom>
            <a:noFill/>
          </p:spPr>
          <p:txBody>
            <a:bodyPr vert="horz" wrap="square" lIns="0" tIns="0" rIns="0" bIns="0" numCol="1" spcCol="288000" rtlCol="0" anchor="t" anchorCtr="0">
              <a:spAutoFit/>
            </a:bodyPr>
            <a:lstStyle/>
            <a:p>
              <a:pPr algn="ctr">
                <a:lnSpc>
                  <a:spcPts val="940"/>
                </a:lnSpc>
                <a:spcBef>
                  <a:spcPts val="0"/>
                </a:spcBef>
                <a:spcAft>
                  <a:spcPts val="600"/>
                </a:spcAft>
              </a:pPr>
              <a:r>
                <a:rPr lang="en-US" sz="1200" i="0" spc="0" dirty="0">
                  <a:ln>
                    <a:noFill/>
                  </a:ln>
                  <a:solidFill>
                    <a:srgbClr val="EE502E"/>
                  </a:solidFill>
                  <a:latin typeface="Source Sans Pro Light" charset="0"/>
                  <a:ea typeface="Source Sans Pro Light" charset="0"/>
                  <a:cs typeface="Source Sans Pro Light" charset="0"/>
                </a:rPr>
                <a:t>Import application in workspace</a:t>
              </a:r>
            </a:p>
          </p:txBody>
        </p:sp>
        <p:sp>
          <p:nvSpPr>
            <p:cNvPr id="175" name="TextBox 174">
              <a:extLst>
                <a:ext uri="{FF2B5EF4-FFF2-40B4-BE49-F238E27FC236}">
                  <a16:creationId xmlns:a16="http://schemas.microsoft.com/office/drawing/2014/main" id="{DFCE4E0F-0EBE-4B23-B724-9867E1476585}"/>
                </a:ext>
              </a:extLst>
            </p:cNvPr>
            <p:cNvSpPr txBox="1"/>
            <p:nvPr/>
          </p:nvSpPr>
          <p:spPr>
            <a:xfrm>
              <a:off x="5336398" y="3200854"/>
              <a:ext cx="2294191"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dirty="0">
                  <a:ln>
                    <a:noFill/>
                  </a:ln>
                  <a:solidFill>
                    <a:srgbClr val="EE502E"/>
                  </a:solidFill>
                  <a:latin typeface="Source Sans Pro Light" charset="0"/>
                  <a:ea typeface="Source Sans Pro Light" charset="0"/>
                  <a:cs typeface="Source Sans Pro Light" charset="0"/>
                </a:rPr>
                <a:t>Import offline repository </a:t>
              </a:r>
              <a:r>
                <a:rPr lang="en-US" sz="1200" dirty="0">
                  <a:solidFill>
                    <a:srgbClr val="EE502E"/>
                  </a:solidFill>
                  <a:latin typeface="Source Sans Pro Light" charset="0"/>
                  <a:ea typeface="Source Sans Pro Light" charset="0"/>
                  <a:cs typeface="Source Sans Pro Light" charset="0"/>
                </a:rPr>
                <a:t>(optional)</a:t>
              </a:r>
              <a:endParaRPr lang="en-US" sz="1200" spc="0" dirty="0">
                <a:ln>
                  <a:noFill/>
                </a:ln>
                <a:solidFill>
                  <a:srgbClr val="EE502E"/>
                </a:solidFill>
                <a:latin typeface="Source Sans Pro Light" charset="0"/>
                <a:ea typeface="Source Sans Pro Light" charset="0"/>
                <a:cs typeface="Source Sans Pro Light" charset="0"/>
              </a:endParaRPr>
            </a:p>
          </p:txBody>
        </p:sp>
        <p:sp>
          <p:nvSpPr>
            <p:cNvPr id="177" name="TextBox 176">
              <a:extLst>
                <a:ext uri="{FF2B5EF4-FFF2-40B4-BE49-F238E27FC236}">
                  <a16:creationId xmlns:a16="http://schemas.microsoft.com/office/drawing/2014/main" id="{F1753A14-2EC3-4B43-9F13-78F208C94A82}"/>
                </a:ext>
              </a:extLst>
            </p:cNvPr>
            <p:cNvSpPr txBox="1"/>
            <p:nvPr/>
          </p:nvSpPr>
          <p:spPr>
            <a:xfrm>
              <a:off x="5487109" y="3708220"/>
              <a:ext cx="1969074" cy="18466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200" spc="0">
                  <a:ln>
                    <a:noFill/>
                  </a:ln>
                  <a:solidFill>
                    <a:srgbClr val="EE502E"/>
                  </a:solidFill>
                  <a:latin typeface="Source Sans Pro Light" charset="0"/>
                  <a:ea typeface="Source Sans Pro Light" charset="0"/>
                  <a:cs typeface="Source Sans Pro Light" charset="0"/>
                </a:rPr>
                <a:t>Update Module </a:t>
              </a:r>
              <a:r>
                <a:rPr lang="en-US" sz="1200" spc="0" dirty="0">
                  <a:ln>
                    <a:noFill/>
                  </a:ln>
                  <a:solidFill>
                    <a:srgbClr val="EE502E"/>
                  </a:solidFill>
                  <a:latin typeface="Source Sans Pro Light" charset="0"/>
                  <a:ea typeface="Source Sans Pro Light" charset="0"/>
                  <a:cs typeface="Source Sans Pro Light" charset="0"/>
                </a:rPr>
                <a:t>Settings</a:t>
              </a:r>
            </a:p>
          </p:txBody>
        </p:sp>
        <p:sp>
          <p:nvSpPr>
            <p:cNvPr id="179" name="TextBox 178">
              <a:extLst>
                <a:ext uri="{FF2B5EF4-FFF2-40B4-BE49-F238E27FC236}">
                  <a16:creationId xmlns:a16="http://schemas.microsoft.com/office/drawing/2014/main" id="{09F1F4F5-C1B4-47B3-B18F-076B70A4E0F2}"/>
                </a:ext>
              </a:extLst>
            </p:cNvPr>
            <p:cNvSpPr txBox="1"/>
            <p:nvPr/>
          </p:nvSpPr>
          <p:spPr>
            <a:xfrm>
              <a:off x="5463477" y="882711"/>
              <a:ext cx="1969074" cy="363882"/>
            </a:xfrm>
            <a:prstGeom prst="rect">
              <a:avLst/>
            </a:prstGeom>
            <a:noFill/>
          </p:spPr>
          <p:txBody>
            <a:bodyPr vert="horz" wrap="square" lIns="0" tIns="0" rIns="0" bIns="0" numCol="1" spcCol="288000" rtlCol="0" anchor="t" anchorCtr="0">
              <a:spAutoFit/>
            </a:bodyPr>
            <a:lstStyle/>
            <a:p>
              <a:pPr algn="ctr">
                <a:lnSpc>
                  <a:spcPts val="1140"/>
                </a:lnSpc>
                <a:spcBef>
                  <a:spcPts val="0"/>
                </a:spcBef>
                <a:spcAft>
                  <a:spcPts val="600"/>
                </a:spcAft>
              </a:pPr>
              <a:r>
                <a:rPr lang="en-US" sz="1200" spc="0" dirty="0">
                  <a:ln>
                    <a:noFill/>
                  </a:ln>
                  <a:solidFill>
                    <a:srgbClr val="5B6D76"/>
                  </a:solidFill>
                  <a:latin typeface="Source Sans Pro Light" charset="0"/>
                  <a:ea typeface="Source Sans Pro Light" charset="0"/>
                  <a:cs typeface="Source Sans Pro Light" charset="0"/>
                </a:rPr>
                <a:t>Import required</a:t>
              </a:r>
            </a:p>
            <a:p>
              <a:pPr algn="ctr">
                <a:lnSpc>
                  <a:spcPts val="1140"/>
                </a:lnSpc>
                <a:spcBef>
                  <a:spcPts val="0"/>
                </a:spcBef>
                <a:spcAft>
                  <a:spcPts val="600"/>
                </a:spcAft>
              </a:pPr>
              <a:r>
                <a:rPr lang="en-US" sz="1200" dirty="0" err="1">
                  <a:solidFill>
                    <a:srgbClr val="5B6D76"/>
                  </a:solidFill>
                  <a:latin typeface="Source Sans Pro Light" charset="0"/>
                  <a:ea typeface="Source Sans Pro Light" charset="0"/>
                  <a:cs typeface="Source Sans Pro Light" charset="0"/>
                </a:rPr>
                <a:t>MicroEJ</a:t>
              </a:r>
              <a:r>
                <a:rPr lang="en-US" sz="1200" dirty="0">
                  <a:solidFill>
                    <a:srgbClr val="5B6D76"/>
                  </a:solidFill>
                  <a:latin typeface="Source Sans Pro Light" charset="0"/>
                  <a:ea typeface="Source Sans Pro Light" charset="0"/>
                  <a:cs typeface="Source Sans Pro Light" charset="0"/>
                </a:rPr>
                <a:t> Architecture &amp; Packs</a:t>
              </a:r>
              <a:endParaRPr lang="en-US" sz="1200" spc="0" dirty="0">
                <a:ln>
                  <a:noFill/>
                </a:ln>
                <a:solidFill>
                  <a:srgbClr val="5B6D76"/>
                </a:solidFill>
                <a:latin typeface="Source Sans Pro Light" charset="0"/>
                <a:ea typeface="Source Sans Pro Light" charset="0"/>
                <a:cs typeface="Source Sans Pro Light" charset="0"/>
              </a:endParaRPr>
            </a:p>
          </p:txBody>
        </p:sp>
        <p:cxnSp>
          <p:nvCxnSpPr>
            <p:cNvPr id="216" name="Connector: Elbow 215">
              <a:extLst>
                <a:ext uri="{FF2B5EF4-FFF2-40B4-BE49-F238E27FC236}">
                  <a16:creationId xmlns:a16="http://schemas.microsoft.com/office/drawing/2014/main" id="{485E2FF2-B957-450D-9FFA-829105FF84A6}"/>
                </a:ext>
              </a:extLst>
            </p:cNvPr>
            <p:cNvCxnSpPr>
              <a:cxnSpLocks/>
              <a:stCxn id="31" idx="1"/>
            </p:cNvCxnSpPr>
            <p:nvPr/>
          </p:nvCxnSpPr>
          <p:spPr>
            <a:xfrm rot="10800000">
              <a:off x="4743086" y="3629734"/>
              <a:ext cx="3422971" cy="722257"/>
            </a:xfrm>
            <a:prstGeom prst="bentConnector3">
              <a:avLst>
                <a:gd name="adj1" fmla="val 1855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34" name="Rectangle 233">
              <a:extLst>
                <a:ext uri="{FF2B5EF4-FFF2-40B4-BE49-F238E27FC236}">
                  <a16:creationId xmlns:a16="http://schemas.microsoft.com/office/drawing/2014/main" id="{92C3D1E1-9D9A-4743-B664-EA5ABF4B57AC}"/>
                </a:ext>
              </a:extLst>
            </p:cNvPr>
            <p:cNvSpPr/>
            <p:nvPr/>
          </p:nvSpPr>
          <p:spPr>
            <a:xfrm>
              <a:off x="2838021" y="5563715"/>
              <a:ext cx="1945170" cy="205184"/>
            </a:xfrm>
            <a:prstGeom prst="rect">
              <a:avLst/>
            </a:prstGeom>
          </p:spPr>
          <p:txBody>
            <a:bodyPr wrap="square" lIns="0" tIns="0" rIns="0" bIns="0" anchor="ctr">
              <a:spAutoFit/>
            </a:bodyPr>
            <a:lstStyle/>
            <a:p>
              <a:pPr algn="ctr">
                <a:lnSpc>
                  <a:spcPts val="1600"/>
                </a:lnSpc>
                <a:spcBef>
                  <a:spcPts val="100"/>
                </a:spcBef>
                <a:spcAft>
                  <a:spcPts val="100"/>
                </a:spcAft>
              </a:pPr>
              <a:endParaRPr lang="en-US" sz="1400" b="1" dirty="0">
                <a:solidFill>
                  <a:schemeClr val="bg1"/>
                </a:solidFill>
                <a:latin typeface="Source Sans Pro" charset="0"/>
                <a:ea typeface="Source Sans Pro" charset="0"/>
                <a:cs typeface="Source Sans Pro" charset="0"/>
              </a:endParaRPr>
            </a:p>
          </p:txBody>
        </p:sp>
        <p:sp>
          <p:nvSpPr>
            <p:cNvPr id="237" name="Rounded Rectangle 114">
              <a:extLst>
                <a:ext uri="{FF2B5EF4-FFF2-40B4-BE49-F238E27FC236}">
                  <a16:creationId xmlns:a16="http://schemas.microsoft.com/office/drawing/2014/main" id="{301EEBF6-0A4E-4662-9B5C-C1808601BF30}"/>
                </a:ext>
              </a:extLst>
            </p:cNvPr>
            <p:cNvSpPr/>
            <p:nvPr/>
          </p:nvSpPr>
          <p:spPr>
            <a:xfrm>
              <a:off x="8149907" y="1214928"/>
              <a:ext cx="1872208" cy="324374"/>
            </a:xfrm>
            <a:prstGeom prst="roundRect">
              <a:avLst>
                <a:gd name="adj" fmla="val 19644"/>
              </a:avLst>
            </a:prstGeom>
            <a:solidFill>
              <a:srgbClr val="5B6D76"/>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spAutoFit/>
            </a:bodyPr>
            <a:lstStyle/>
            <a:p>
              <a:pPr algn="ctr"/>
              <a:r>
                <a:rPr lang="en-US" sz="1400" b="1" dirty="0">
                  <a:solidFill>
                    <a:schemeClr val="bg1"/>
                  </a:solidFill>
                  <a:latin typeface="Source Sans Pro Semibold" charset="0"/>
                  <a:ea typeface="Source Sans Pro Semibold" charset="0"/>
                  <a:cs typeface="Source Sans Pro Light" charset="0"/>
                </a:rPr>
                <a:t>Foundation Libraries</a:t>
              </a:r>
            </a:p>
          </p:txBody>
        </p:sp>
        <p:sp>
          <p:nvSpPr>
            <p:cNvPr id="68" name="TextBox 67">
              <a:extLst>
                <a:ext uri="{FF2B5EF4-FFF2-40B4-BE49-F238E27FC236}">
                  <a16:creationId xmlns:a16="http://schemas.microsoft.com/office/drawing/2014/main" id="{2E717F41-5B33-4E06-83D6-2B661FDACDC7}"/>
                </a:ext>
              </a:extLst>
            </p:cNvPr>
            <p:cNvSpPr txBox="1"/>
            <p:nvPr/>
          </p:nvSpPr>
          <p:spPr>
            <a:xfrm>
              <a:off x="8546542" y="4271995"/>
              <a:ext cx="1088230" cy="411194"/>
            </a:xfrm>
            <a:prstGeom prst="rect">
              <a:avLst/>
            </a:prstGeom>
            <a:noFill/>
          </p:spPr>
          <p:txBody>
            <a:bodyPr wrap="square" tIns="36000" bIns="36000" rtlCol="0">
              <a:spAutoFit/>
            </a:bodyPr>
            <a:lstStyle/>
            <a:p>
              <a:pPr algn="ctr" defTabSz="685783">
                <a:lnSpc>
                  <a:spcPts val="1300"/>
                </a:lnSpc>
                <a:buClrTx/>
              </a:pPr>
              <a:r>
                <a:rPr lang="en-US" sz="1400" dirty="0">
                  <a:solidFill>
                    <a:schemeClr val="tx1">
                      <a:lumMod val="75000"/>
                    </a:schemeClr>
                  </a:solidFill>
                  <a:latin typeface="Source Sans Pro Light" charset="0"/>
                  <a:ea typeface="Source Sans Pro Light" charset="0"/>
                  <a:cs typeface="Source Sans Pro Light" charset="0"/>
                </a:rPr>
                <a:t>Module</a:t>
              </a:r>
              <a:br>
                <a:rPr lang="en-US" sz="1400" dirty="0">
                  <a:solidFill>
                    <a:schemeClr val="tx1">
                      <a:lumMod val="75000"/>
                    </a:schemeClr>
                  </a:solidFill>
                  <a:latin typeface="Source Sans Pro Light" charset="0"/>
                  <a:ea typeface="Source Sans Pro Light" charset="0"/>
                  <a:cs typeface="Source Sans Pro Light" charset="0"/>
                </a:rPr>
              </a:br>
              <a:r>
                <a:rPr lang="en-US" sz="1400" dirty="0">
                  <a:solidFill>
                    <a:schemeClr val="tx1">
                      <a:lumMod val="75000"/>
                    </a:schemeClr>
                  </a:solidFill>
                  <a:latin typeface="Source Sans Pro Light" charset="0"/>
                  <a:ea typeface="Source Sans Pro Light" charset="0"/>
                  <a:cs typeface="Source Sans Pro Light" charset="0"/>
                </a:rPr>
                <a:t>Repositories</a:t>
              </a:r>
            </a:p>
          </p:txBody>
        </p:sp>
        <p:cxnSp>
          <p:nvCxnSpPr>
            <p:cNvPr id="82" name="Straight Arrow Connector 81">
              <a:extLst>
                <a:ext uri="{FF2B5EF4-FFF2-40B4-BE49-F238E27FC236}">
                  <a16:creationId xmlns:a16="http://schemas.microsoft.com/office/drawing/2014/main" id="{EEC1D79B-F7DD-4944-8B47-7221AC95BB2F}"/>
                </a:ext>
              </a:extLst>
            </p:cNvPr>
            <p:cNvCxnSpPr>
              <a:cxnSpLocks/>
            </p:cNvCxnSpPr>
            <p:nvPr/>
          </p:nvCxnSpPr>
          <p:spPr>
            <a:xfrm flipH="1">
              <a:off x="4747505" y="3501008"/>
              <a:ext cx="3377914"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215">
              <a:extLst>
                <a:ext uri="{FF2B5EF4-FFF2-40B4-BE49-F238E27FC236}">
                  <a16:creationId xmlns:a16="http://schemas.microsoft.com/office/drawing/2014/main" id="{485E2FF2-B957-450D-9FFA-829105FF84A6}"/>
                </a:ext>
              </a:extLst>
            </p:cNvPr>
            <p:cNvCxnSpPr>
              <a:cxnSpLocks/>
            </p:cNvCxnSpPr>
            <p:nvPr/>
          </p:nvCxnSpPr>
          <p:spPr>
            <a:xfrm rot="10800000">
              <a:off x="4734706" y="2774457"/>
              <a:ext cx="3365355" cy="389433"/>
            </a:xfrm>
            <a:prstGeom prst="bentConnector3">
              <a:avLst>
                <a:gd name="adj1" fmla="val 16716"/>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04" name="Rounded Rectangle 114">
              <a:extLst>
                <a:ext uri="{FF2B5EF4-FFF2-40B4-BE49-F238E27FC236}">
                  <a16:creationId xmlns:a16="http://schemas.microsoft.com/office/drawing/2014/main" id="{86C790C5-092C-46A0-BE5E-8BE15DE5A4F7}"/>
                </a:ext>
              </a:extLst>
            </p:cNvPr>
            <p:cNvSpPr/>
            <p:nvPr/>
          </p:nvSpPr>
          <p:spPr>
            <a:xfrm>
              <a:off x="2838020" y="5115155"/>
              <a:ext cx="1909485" cy="555656"/>
            </a:xfrm>
            <a:prstGeom prst="roundRect">
              <a:avLst>
                <a:gd name="adj" fmla="val 50000"/>
              </a:avLst>
            </a:prstGeom>
            <a:solidFill>
              <a:srgbClr val="71B84D"/>
            </a:solidFill>
            <a:ln>
              <a:solidFill>
                <a:srgbClr val="71B84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latin typeface="Source Sans Pro Semibold" charset="0"/>
                  <a:ea typeface="Source Sans Pro Semibold" charset="0"/>
                  <a:cs typeface="Source Sans Pro Semibold" charset="0"/>
                </a:rPr>
                <a:t>MicroEJ </a:t>
              </a:r>
              <a:br>
                <a:rPr lang="en-US" sz="1400" b="1" dirty="0">
                  <a:solidFill>
                    <a:schemeClr val="bg1"/>
                  </a:solidFill>
                  <a:latin typeface="Source Sans Pro Semibold" charset="0"/>
                  <a:ea typeface="Source Sans Pro Semibold" charset="0"/>
                  <a:cs typeface="Source Sans Pro Semibold" charset="0"/>
                </a:rPr>
              </a:br>
              <a:r>
                <a:rPr lang="en-US" sz="1400" b="1" dirty="0">
                  <a:solidFill>
                    <a:schemeClr val="bg1"/>
                  </a:solidFill>
                  <a:latin typeface="Source Sans Pro Semibold" charset="0"/>
                  <a:ea typeface="Source Sans Pro Semibold" charset="0"/>
                  <a:cs typeface="Source Sans Pro Semibold" charset="0"/>
                </a:rPr>
                <a:t>Executable</a:t>
              </a:r>
            </a:p>
          </p:txBody>
        </p:sp>
      </p:grpSp>
    </p:spTree>
    <p:extLst>
      <p:ext uri="{BB962C8B-B14F-4D97-AF65-F5344CB8AC3E}">
        <p14:creationId xmlns:p14="http://schemas.microsoft.com/office/powerpoint/2010/main" val="2991487714"/>
      </p:ext>
    </p:extLst>
  </p:cSld>
  <p:clrMapOvr>
    <a:masterClrMapping/>
  </p:clrMapOvr>
</p:sld>
</file>

<file path=ppt/theme/theme1.xml><?xml version="1.0" encoding="utf-8"?>
<a:theme xmlns:a="http://schemas.openxmlformats.org/drawingml/2006/main" name="Template-MicroEJ">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80386DEA-1A03-5749-9349-642315992A9F}"/>
    </a:ext>
  </a:extLst>
</a:theme>
</file>

<file path=ppt/theme/theme2.xml><?xml version="1.0" encoding="utf-8"?>
<a:theme xmlns:a="http://schemas.openxmlformats.org/drawingml/2006/main" name="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3.xml><?xml version="1.0" encoding="utf-8"?>
<a:theme xmlns:a="http://schemas.openxmlformats.org/drawingml/2006/main" name="1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4.xml><?xml version="1.0" encoding="utf-8"?>
<a:theme xmlns:a="http://schemas.openxmlformats.org/drawingml/2006/main" name="2_Theme1">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OREJ / Font charter">
      <a:majorFont>
        <a:latin typeface="Source Sans Pro"/>
        <a:ea typeface=""/>
        <a:cs typeface=""/>
      </a:majorFont>
      <a:minorFont>
        <a:latin typeface="Source Sans Pro"/>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Presentation1" id="{EE3A07ED-0379-E24A-BC90-FACFD2A0C780}" vid="{A964CB80-56DF-884E-837B-88722CDEAB88}"/>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Template_16-9_Microej_Charter</Template>
  <TotalTime>0</TotalTime>
  <Words>70</Words>
  <Application>Microsoft Office PowerPoint</Application>
  <PresentationFormat>Widescreen</PresentationFormat>
  <Paragraphs>28</Paragraphs>
  <Slides>1</Slides>
  <Notes>0</Notes>
  <HiddenSlides>0</HiddenSlides>
  <MMClips>0</MMClips>
  <ScaleCrop>false</ScaleCrop>
  <HeadingPairs>
    <vt:vector size="6" baseType="variant">
      <vt:variant>
        <vt:lpstr>Fonts Used</vt:lpstr>
      </vt:variant>
      <vt:variant>
        <vt:i4>10</vt:i4>
      </vt:variant>
      <vt:variant>
        <vt:lpstr>Theme</vt:lpstr>
      </vt:variant>
      <vt:variant>
        <vt:i4>4</vt:i4>
      </vt:variant>
      <vt:variant>
        <vt:lpstr>Slide Titles</vt:lpstr>
      </vt:variant>
      <vt:variant>
        <vt:i4>1</vt:i4>
      </vt:variant>
    </vt:vector>
  </HeadingPairs>
  <TitlesOfParts>
    <vt:vector size="15" baseType="lpstr">
      <vt:lpstr>Arial</vt:lpstr>
      <vt:lpstr>Brandon Grotesque Black</vt:lpstr>
      <vt:lpstr>Calibri Light</vt:lpstr>
      <vt:lpstr>Calibri Regular</vt:lpstr>
      <vt:lpstr>Courier New</vt:lpstr>
      <vt:lpstr>Source Sans Pro</vt:lpstr>
      <vt:lpstr>Source Sans Pro Black</vt:lpstr>
      <vt:lpstr>Source Sans Pro ExtraLight</vt:lpstr>
      <vt:lpstr>Source Sans Pro Light</vt:lpstr>
      <vt:lpstr>Source Sans Pro Semibold</vt:lpstr>
      <vt:lpstr>Template-MicroEJ</vt:lpstr>
      <vt:lpstr>Theme1</vt:lpstr>
      <vt:lpstr>1_Theme1</vt:lpstr>
      <vt:lpstr>2_Theme1</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Pierre Rivron</dc:creator>
  <cp:keywords/>
  <dc:description/>
  <cp:lastModifiedBy>Alex</cp:lastModifiedBy>
  <cp:revision>321</cp:revision>
  <cp:lastPrinted>2019-09-26T12:34:57Z</cp:lastPrinted>
  <dcterms:created xsi:type="dcterms:W3CDTF">2019-10-29T10:44:00Z</dcterms:created>
  <dcterms:modified xsi:type="dcterms:W3CDTF">2024-06-12T15:31:08Z</dcterms:modified>
  <cp:category/>
</cp:coreProperties>
</file>