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5" r:id="rId1"/>
  </p:sldMasterIdLst>
  <p:notesMasterIdLst>
    <p:notesMasterId r:id="rId3"/>
  </p:notesMasterIdLst>
  <p:handoutMasterIdLst>
    <p:handoutMasterId r:id="rId4"/>
  </p:handoutMasterIdLst>
  <p:sldIdLst>
    <p:sldId id="403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A5C63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118" autoAdjust="0"/>
  </p:normalViewPr>
  <p:slideViewPr>
    <p:cSldViewPr>
      <p:cViewPr varScale="1">
        <p:scale>
          <a:sx n="73" d="100"/>
          <a:sy n="73" d="100"/>
        </p:scale>
        <p:origin x="438" y="78"/>
      </p:cViewPr>
      <p:guideLst>
        <p:guide orient="horz" pos="2160"/>
        <p:guide pos="2880"/>
      </p:guideLst>
    </p:cSldViewPr>
  </p:slideViewPr>
  <p:notesTextViewPr>
    <p:cViewPr>
      <p:scale>
        <a:sx n="66" d="100"/>
        <a:sy n="66" d="100"/>
      </p:scale>
      <p:origin x="0" y="0"/>
    </p:cViewPr>
  </p:notesTextViewPr>
  <p:notesViewPr>
    <p:cSldViewPr>
      <p:cViewPr varScale="1">
        <p:scale>
          <a:sx n="88" d="100"/>
          <a:sy n="88" d="100"/>
        </p:scale>
        <p:origin x="3822" y="108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/>
              <a:t>October 2015</a:t>
            </a:r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3D2F4DC-CE54-4109-8EF4-A6E1D0DA4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7237" y="3805839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7237" y="5029975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498640" y="6453340"/>
            <a:ext cx="214674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90755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76"/>
            <a:ext cx="5111750" cy="585311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2"/>
                </a:solidFill>
              </a:defRPr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772816"/>
            <a:ext cx="3008313" cy="435334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342857" indent="0">
              <a:buNone/>
              <a:defRPr sz="900"/>
            </a:lvl2pPr>
            <a:lvl3pPr marL="685715" indent="0">
              <a:buNone/>
              <a:defRPr sz="750"/>
            </a:lvl3pPr>
            <a:lvl4pPr marL="1028573" indent="0">
              <a:buNone/>
              <a:defRPr sz="675"/>
            </a:lvl4pPr>
            <a:lvl5pPr marL="1371430" indent="0">
              <a:buNone/>
              <a:defRPr sz="675"/>
            </a:lvl5pPr>
            <a:lvl6pPr marL="1714289" indent="0">
              <a:buNone/>
              <a:defRPr sz="675"/>
            </a:lvl6pPr>
            <a:lvl7pPr marL="2057144" indent="0">
              <a:buNone/>
              <a:defRPr sz="675"/>
            </a:lvl7pPr>
            <a:lvl8pPr marL="2400000" indent="0">
              <a:buNone/>
              <a:defRPr sz="675"/>
            </a:lvl8pPr>
            <a:lvl9pPr marL="2742857" indent="0">
              <a:buNone/>
              <a:defRPr sz="675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6" name="Titre 5"/>
          <p:cNvSpPr>
            <a:spLocks noGrp="1"/>
          </p:cNvSpPr>
          <p:nvPr>
            <p:ph type="title"/>
          </p:nvPr>
        </p:nvSpPr>
        <p:spPr>
          <a:xfrm>
            <a:off x="457202" y="274640"/>
            <a:ext cx="3008313" cy="135416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14" name="Espace réservé du numéro de diapositive 1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3260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1" y="4869171"/>
            <a:ext cx="8229600" cy="922115"/>
          </a:xfrm>
        </p:spPr>
        <p:txBody>
          <a:bodyPr/>
          <a:lstStyle>
            <a:lvl1pPr algn="ctr">
              <a:defRPr>
                <a:latin typeface="+mn-lt"/>
              </a:defRPr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latin typeface="+mn-lt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2" name="Espace réservé pour une image  9"/>
          <p:cNvSpPr>
            <a:spLocks noGrp="1"/>
          </p:cNvSpPr>
          <p:nvPr>
            <p:ph type="pic" sz="quarter" idx="13"/>
          </p:nvPr>
        </p:nvSpPr>
        <p:spPr>
          <a:xfrm>
            <a:off x="457201" y="764704"/>
            <a:ext cx="8229600" cy="3949088"/>
          </a:xfrm>
        </p:spPr>
        <p:txBody>
          <a:bodyPr/>
          <a:lstStyle>
            <a:lvl1pPr>
              <a:defRPr>
                <a:latin typeface="+mn-lt"/>
              </a:defRPr>
            </a:lvl1pPr>
          </a:lstStyle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8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5418814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0" name="Espace réservé pour une image  9"/>
          <p:cNvSpPr>
            <a:spLocks noGrp="1"/>
          </p:cNvSpPr>
          <p:nvPr>
            <p:ph type="pic" sz="quarter" idx="12"/>
          </p:nvPr>
        </p:nvSpPr>
        <p:spPr>
          <a:xfrm>
            <a:off x="457201" y="764704"/>
            <a:ext cx="8229600" cy="4824536"/>
          </a:xfrm>
        </p:spPr>
        <p:txBody>
          <a:bodyPr/>
          <a:lstStyle/>
          <a:p>
            <a:r>
              <a:rPr lang="en-US" noProof="0"/>
              <a:t>Click icon to add picture</a:t>
            </a:r>
            <a:endParaRPr lang="en-US" noProof="0" dirty="0"/>
          </a:p>
        </p:txBody>
      </p:sp>
      <p:pic>
        <p:nvPicPr>
          <p:cNvPr id="6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337800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Oval Callout 4"/>
          <p:cNvSpPr/>
          <p:nvPr/>
        </p:nvSpPr>
        <p:spPr>
          <a:xfrm>
            <a:off x="2079536" y="454207"/>
            <a:ext cx="4954760" cy="3528392"/>
          </a:xfrm>
          <a:prstGeom prst="wedgeEllipseCallout">
            <a:avLst>
              <a:gd name="adj1" fmla="val -116"/>
              <a:gd name="adj2" fmla="val 64766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-651664" y="1082121"/>
            <a:ext cx="10417157" cy="2277178"/>
          </a:xfrm>
          <a:prstGeom prst="rect">
            <a:avLst/>
          </a:prstGeom>
        </p:spPr>
        <p:txBody>
          <a:bodyPr vert="horz" lIns="0" tIns="45720" rIns="0" bIns="45720" rtlCol="0" anchor="ctr" anchorCtr="0">
            <a:noAutofit/>
          </a:bodyPr>
          <a:lstStyle>
            <a:lvl1pPr algn="ctr" defTabSz="914286" rtl="0" eaLnBrk="1" latinLnBrk="0" hangingPunct="1">
              <a:spcBef>
                <a:spcPct val="0"/>
              </a:spcBef>
              <a:buNone/>
              <a:defRPr sz="5400" b="0" i="0" kern="1200" cap="all" baseline="0">
                <a:solidFill>
                  <a:schemeClr val="bg1"/>
                </a:solidFill>
                <a:latin typeface="+mj-lt"/>
                <a:ea typeface="Calibri Light" charset="0"/>
                <a:cs typeface="Calibri Light" charset="0"/>
              </a:defRPr>
            </a:lvl1pPr>
          </a:lstStyle>
          <a:p>
            <a:r>
              <a:rPr lang="en-US" sz="6600" dirty="0"/>
              <a:t>THANK YOU </a:t>
            </a:r>
          </a:p>
          <a:p>
            <a:r>
              <a:rPr lang="en-US" sz="2800" dirty="0">
                <a:latin typeface="+mn-lt"/>
              </a:rPr>
              <a:t>FOR YOUR ATTENTION!</a:t>
            </a: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5013176"/>
            <a:ext cx="3714247" cy="1844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5287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_2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rPr>
              <a:t>© IS2T S.A. 2017. All rights reserved.</a:t>
            </a:r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537237" y="3212977"/>
            <a:ext cx="7920922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bg1"/>
                </a:solidFill>
                <a:latin typeface="+mj-lt"/>
                <a:ea typeface="Calibri Regular" charset="0"/>
                <a:cs typeface="Calibri Regular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ubtitle 2"/>
          <p:cNvSpPr>
            <a:spLocks noGrp="1"/>
          </p:cNvSpPr>
          <p:nvPr>
            <p:ph type="subTitle" idx="1"/>
          </p:nvPr>
        </p:nvSpPr>
        <p:spPr>
          <a:xfrm>
            <a:off x="537237" y="4437112"/>
            <a:ext cx="7923196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accent1">
                    <a:lumMod val="40000"/>
                    <a:lumOff val="60000"/>
                  </a:schemeClr>
                </a:solidFill>
                <a:latin typeface="+mn-lt"/>
                <a:ea typeface="Calibri Regular" charset="0"/>
                <a:cs typeface="Calibri Regular" charset="0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5370" y="1505886"/>
            <a:ext cx="5904655" cy="111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253067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_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612576" y="-71169"/>
            <a:ext cx="10369152" cy="748518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83036" y="3493240"/>
            <a:ext cx="6629324" cy="1224136"/>
          </a:xfrm>
        </p:spPr>
        <p:txBody>
          <a:bodyPr>
            <a:noAutofit/>
          </a:bodyPr>
          <a:lstStyle>
            <a:lvl1pPr algn="ctr">
              <a:defRPr sz="3200" b="0" i="0" cap="all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83221" y="4717375"/>
            <a:ext cx="6631228" cy="504056"/>
          </a:xfrm>
        </p:spPr>
        <p:txBody>
          <a:bodyPr anchor="ctr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2"/>
                </a:solidFill>
                <a:latin typeface="+mn-lt"/>
              </a:defRPr>
            </a:lvl1pPr>
            <a:lvl2pPr marL="3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71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57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43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2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14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285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25891" y="6453340"/>
            <a:ext cx="209224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1000" b="0" i="0" dirty="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rPr>
              <a:t>© IS2T S.A. 2016. All rights reserved.</a:t>
            </a:r>
          </a:p>
        </p:txBody>
      </p:sp>
      <p:pic>
        <p:nvPicPr>
          <p:cNvPr id="7" name="Imag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5474" y="404666"/>
            <a:ext cx="4033072" cy="3005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0499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665568" y="2492896"/>
            <a:ext cx="7812868" cy="1386011"/>
          </a:xfrm>
        </p:spPr>
        <p:txBody>
          <a:bodyPr lIns="0" rIns="0" anchor="ctr" anchorCtr="0">
            <a:noAutofit/>
          </a:bodyPr>
          <a:lstStyle>
            <a:lvl1pPr algn="ctr">
              <a:defRPr sz="4000" b="0" cap="all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4" name="Picture 3" descr="C:\Users\cmorineau\Marketing-Private\Marcom\Graphics\Artwork_Corp\Logos\Logo-microej-white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66324" y="6381328"/>
            <a:ext cx="1411355" cy="2520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bg1">
                    <a:alpha val="95000"/>
                  </a:schemeClr>
                </a:solidFill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873054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idx="1"/>
          </p:nvPr>
        </p:nvSpPr>
        <p:spPr>
          <a:xfrm>
            <a:off x="457200" y="1340768"/>
            <a:ext cx="8229600" cy="4785395"/>
          </a:xfrm>
        </p:spPr>
        <p:txBody>
          <a:bodyPr/>
          <a:lstStyle>
            <a:lvl1pPr marL="0" indent="0"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5" name="Titr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105853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sp>
        <p:nvSpPr>
          <p:cNvPr id="13" name="Titre 1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1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340775"/>
            <a:ext cx="4040188" cy="47854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5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340775"/>
            <a:ext cx="4041775" cy="478540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20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8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4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9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43192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57200" y="1340788"/>
            <a:ext cx="4040188" cy="432049"/>
          </a:xfrm>
        </p:spPr>
        <p:txBody>
          <a:bodyPr anchor="b">
            <a:no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916838"/>
            <a:ext cx="4040188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4645038" y="1340788"/>
            <a:ext cx="4041775" cy="432049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baseline="0">
                <a:solidFill>
                  <a:schemeClr val="tx1"/>
                </a:solidFill>
              </a:defRPr>
            </a:lvl1pPr>
            <a:lvl2pPr marL="342857" indent="0">
              <a:buNone/>
              <a:defRPr sz="1500" b="1"/>
            </a:lvl2pPr>
            <a:lvl3pPr marL="685715" indent="0">
              <a:buNone/>
              <a:defRPr sz="1350" b="1"/>
            </a:lvl3pPr>
            <a:lvl4pPr marL="1028573" indent="0">
              <a:buNone/>
              <a:defRPr sz="1200" b="1"/>
            </a:lvl4pPr>
            <a:lvl5pPr marL="1371430" indent="0">
              <a:buNone/>
              <a:defRPr sz="1200" b="1"/>
            </a:lvl5pPr>
            <a:lvl6pPr marL="1714289" indent="0">
              <a:buNone/>
              <a:defRPr sz="1200" b="1"/>
            </a:lvl6pPr>
            <a:lvl7pPr marL="2057144" indent="0">
              <a:buNone/>
              <a:defRPr sz="1200" b="1"/>
            </a:lvl7pPr>
            <a:lvl8pPr marL="2400000" indent="0">
              <a:buNone/>
              <a:defRPr sz="1200" b="1"/>
            </a:lvl8pPr>
            <a:lvl9pPr marL="2742857" indent="0">
              <a:buNone/>
              <a:defRPr sz="1200" b="1"/>
            </a:lvl9pPr>
          </a:lstStyle>
          <a:p>
            <a:pPr lvl="0"/>
            <a:r>
              <a:rPr lang="en-US" noProof="0" dirty="0"/>
              <a:t>Click to edit Master title style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38" y="1916838"/>
            <a:ext cx="4041775" cy="4209331"/>
          </a:xfrm>
        </p:spPr>
        <p:txBody>
          <a:bodyPr>
            <a:normAutofit/>
          </a:bodyPr>
          <a:lstStyle>
            <a:lvl1pPr marL="0" marR="0" indent="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None/>
              <a:tabLst/>
              <a:defRPr sz="1800"/>
            </a:lvl1pPr>
            <a:lvl2pPr marL="557143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600"/>
            </a:lvl2pPr>
            <a:lvl3pPr marL="857144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panose="020B0604020202020204" pitchFamily="34" charset="0"/>
              <a:buChar char="•"/>
              <a:tabLst/>
              <a:defRPr sz="1400"/>
            </a:lvl3pPr>
            <a:lvl4pPr marL="1242858" marR="0" indent="-214288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200"/>
            </a:lvl4pPr>
            <a:lvl5pPr marL="1542857" marR="0" indent="-171430" algn="l" defTabSz="68571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300"/>
              </a:spcAft>
              <a:buClrTx/>
              <a:buSzTx/>
              <a:buFont typeface="Arial" charset="0"/>
              <a:buChar char="•"/>
              <a:tabLst/>
              <a:defRPr sz="10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11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5731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  <p:pic>
        <p:nvPicPr>
          <p:cNvPr id="7" name="Picture 2" descr="C:\Users\cmorineau\Marketing-Private\Marcom\Graphics\Artwork_Corp\Logos\Logo-microej-grey-h50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6398414"/>
            <a:ext cx="1152127" cy="214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72431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75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75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Calibri Regular" charset="0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687346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48"/>
            <a:ext cx="8229600" cy="9221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noProof="0"/>
              <a:t>Click to edit Master title style</a:t>
            </a:r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340768"/>
            <a:ext cx="8229600" cy="478539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US" noProof="0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44627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l">
              <a:defRPr sz="1000" b="0" i="0" cap="none" spc="38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r>
              <a:rPr lang="fr-FR"/>
              <a:t>Apr. 17</a:t>
            </a:r>
            <a:endParaRPr lang="en-US" dirty="0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42584" y="6344626"/>
            <a:ext cx="1944216" cy="268139"/>
          </a:xfrm>
          <a:prstGeom prst="rect">
            <a:avLst/>
          </a:prstGeom>
        </p:spPr>
        <p:txBody>
          <a:bodyPr vert="horz" lIns="91440" tIns="45720" rIns="91440" bIns="45720" rtlCol="0" anchor="b" anchorCtr="0"/>
          <a:lstStyle>
            <a:lvl1pPr algn="r">
              <a:defRPr lang="en-US" sz="1000" b="0" i="0" kern="1200" cap="none" spc="38" smtClean="0">
                <a:ln w="13500">
                  <a:noFill/>
                  <a:prstDash val="solid"/>
                </a:ln>
                <a:solidFill>
                  <a:schemeClr val="tx1">
                    <a:alpha val="95000"/>
                  </a:schemeClr>
                </a:solidFill>
                <a:effectLst/>
                <a:latin typeface="+mn-lt"/>
                <a:ea typeface="Calibri Regular" charset="0"/>
                <a:cs typeface="Calibri Regular" charset="0"/>
              </a:defRPr>
            </a:lvl1pPr>
          </a:lstStyle>
          <a:p>
            <a:fld id="{23812E9D-E9B0-4B65-9D5D-15A6863C0BC0}" type="slidenum">
              <a:rPr lang="fr-FR" smtClean="0"/>
              <a:pPr/>
              <a:t>‹#›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979319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  <p:sldLayoutId id="2147483705" r:id="rId10"/>
    <p:sldLayoutId id="2147483706" r:id="rId11"/>
    <p:sldLayoutId id="2147483707" r:id="rId12"/>
    <p:sldLayoutId id="2147483708" r:id="rId13"/>
  </p:sldLayoutIdLst>
  <p:hf hdr="0" ftr="0"/>
  <p:txStyles>
    <p:titleStyle>
      <a:lvl1pPr algn="l" defTabSz="685715" rtl="0" eaLnBrk="1" latinLnBrk="0" hangingPunct="1">
        <a:spcBef>
          <a:spcPct val="0"/>
        </a:spcBef>
        <a:buNone/>
        <a:defRPr sz="3200" b="0" i="0" kern="1200" cap="small" baseline="0">
          <a:solidFill>
            <a:schemeClr val="tx1"/>
          </a:solidFill>
          <a:latin typeface="+mj-lt"/>
          <a:ea typeface="Calibri Light" charset="0"/>
          <a:cs typeface="Calibri Light" charset="0"/>
        </a:defRPr>
      </a:lvl1pPr>
    </p:titleStyle>
    <p:bodyStyle>
      <a:lvl1pPr marL="0" indent="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None/>
        <a:defRPr sz="2000" b="0" i="0" kern="1200">
          <a:solidFill>
            <a:schemeClr val="tx2"/>
          </a:solidFill>
          <a:effectLst/>
          <a:latin typeface="+mn-lt"/>
          <a:ea typeface="Calibri Regular" charset="0"/>
          <a:cs typeface="Calibri Regular" charset="0"/>
        </a:defRPr>
      </a:lvl1pPr>
      <a:lvl2pPr marL="557143" indent="-214288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8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2pPr>
      <a:lvl3pPr marL="857144" indent="-171430" algn="l" defTabSz="685715" rtl="0" eaLnBrk="1" latinLnBrk="0" hangingPunct="1">
        <a:spcBef>
          <a:spcPct val="20000"/>
        </a:spcBef>
        <a:spcAft>
          <a:spcPts val="300"/>
        </a:spcAft>
        <a:buFont typeface="Arial" panose="020B0604020202020204" pitchFamily="34" charset="0"/>
        <a:buChar char="•"/>
        <a:defRPr sz="16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3pPr>
      <a:lvl4pPr marL="1242858" indent="-214288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400" b="0" i="0" kern="1200" baseline="0">
          <a:solidFill>
            <a:schemeClr val="tx2"/>
          </a:solidFill>
          <a:latin typeface="+mn-lt"/>
          <a:ea typeface="Calibri Regular" charset="0"/>
          <a:cs typeface="Calibri Regular" charset="0"/>
        </a:defRPr>
      </a:lvl4pPr>
      <a:lvl5pPr marL="1542857" indent="-171430" algn="l" defTabSz="685715" rtl="0" eaLnBrk="1" latinLnBrk="0" hangingPunct="1">
        <a:spcBef>
          <a:spcPct val="20000"/>
        </a:spcBef>
        <a:spcAft>
          <a:spcPts val="300"/>
        </a:spcAft>
        <a:buFont typeface="Arial" charset="0"/>
        <a:buChar char="•"/>
        <a:defRPr sz="12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1885715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573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430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289" indent="-171430" algn="l" defTabSz="685715" rtl="0" eaLnBrk="1" latinLnBrk="0" hangingPunct="1">
        <a:spcBef>
          <a:spcPct val="20000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715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573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43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289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144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000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2857" algn="l" defTabSz="685715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0"/>
          <p:cNvSpPr/>
          <p:nvPr/>
        </p:nvSpPr>
        <p:spPr>
          <a:xfrm>
            <a:off x="5698479" y="1762199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1</a:t>
            </a:r>
          </a:p>
        </p:txBody>
      </p:sp>
      <p:sp>
        <p:nvSpPr>
          <p:cNvPr id="20" name="Down Arrow 19"/>
          <p:cNvSpPr/>
          <p:nvPr/>
        </p:nvSpPr>
        <p:spPr>
          <a:xfrm>
            <a:off x="3988343" y="3063284"/>
            <a:ext cx="167575" cy="243476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ounded Rectangle 24"/>
          <p:cNvSpPr/>
          <p:nvPr/>
        </p:nvSpPr>
        <p:spPr>
          <a:xfrm>
            <a:off x="1115616" y="2078707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Platform</a:t>
            </a:r>
          </a:p>
          <a:p>
            <a:pPr algn="ctr"/>
            <a:r>
              <a:rPr lang="en-US" sz="1200" dirty="0" smtClean="0"/>
              <a:t>(Simulator + Libs)</a:t>
            </a:r>
          </a:p>
        </p:txBody>
      </p:sp>
      <p:sp>
        <p:nvSpPr>
          <p:cNvPr id="29" name="Down Arrow 28"/>
          <p:cNvSpPr/>
          <p:nvPr/>
        </p:nvSpPr>
        <p:spPr>
          <a:xfrm rot="16200000">
            <a:off x="2691423" y="2105394"/>
            <a:ext cx="165213" cy="45121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ounded Rectangle 32"/>
          <p:cNvSpPr/>
          <p:nvPr/>
        </p:nvSpPr>
        <p:spPr>
          <a:xfrm>
            <a:off x="2627784" y="756675"/>
            <a:ext cx="1235391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Add-on Libraries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193876" y="756675"/>
            <a:ext cx="1235391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Kernel APIs</a:t>
            </a:r>
          </a:p>
        </p:txBody>
      </p:sp>
      <p:sp>
        <p:nvSpPr>
          <p:cNvPr id="45" name="Down Arrow 44"/>
          <p:cNvSpPr/>
          <p:nvPr/>
        </p:nvSpPr>
        <p:spPr>
          <a:xfrm>
            <a:off x="3485625" y="1392125"/>
            <a:ext cx="167575" cy="3575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>
            <a:off x="3422228" y="3409196"/>
            <a:ext cx="1331416" cy="486197"/>
          </a:xfrm>
          <a:prstGeom prst="roundRect">
            <a:avLst/>
          </a:prstGeom>
          <a:ln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Virtual Device</a:t>
            </a:r>
          </a:p>
        </p:txBody>
      </p:sp>
      <p:sp>
        <p:nvSpPr>
          <p:cNvPr id="72" name="Rounded Rectangle 71"/>
          <p:cNvSpPr/>
          <p:nvPr/>
        </p:nvSpPr>
        <p:spPr>
          <a:xfrm>
            <a:off x="6050291" y="2130321"/>
            <a:ext cx="1331416" cy="486197"/>
          </a:xfrm>
          <a:prstGeom prst="round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 smtClean="0"/>
              <a:t>Application N</a:t>
            </a:r>
          </a:p>
        </p:txBody>
      </p:sp>
      <p:sp>
        <p:nvSpPr>
          <p:cNvPr id="31" name="Down Arrow 30"/>
          <p:cNvSpPr/>
          <p:nvPr/>
        </p:nvSpPr>
        <p:spPr>
          <a:xfrm rot="5400000" flipH="1">
            <a:off x="5344138" y="2111288"/>
            <a:ext cx="165213" cy="451219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Down Arrow 31"/>
          <p:cNvSpPr/>
          <p:nvPr/>
        </p:nvSpPr>
        <p:spPr>
          <a:xfrm>
            <a:off x="4427984" y="1380273"/>
            <a:ext cx="167575" cy="357510"/>
          </a:xfrm>
          <a:prstGeom prst="downArrow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ounded Rectangle 33"/>
          <p:cNvSpPr/>
          <p:nvPr/>
        </p:nvSpPr>
        <p:spPr>
          <a:xfrm>
            <a:off x="3080477" y="1839148"/>
            <a:ext cx="2020831" cy="1087454"/>
          </a:xfrm>
          <a:prstGeom prst="roundRect">
            <a:avLst>
              <a:gd name="adj" fmla="val 0"/>
            </a:avLst>
          </a:prstGeom>
          <a:ln w="127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lIns="0" rIns="0" rtlCol="0" anchor="t"/>
          <a:lstStyle/>
          <a:p>
            <a:pPr algn="ctr"/>
            <a:r>
              <a:rPr lang="en-US" sz="1200" dirty="0"/>
              <a:t>Virtual Device Build</a:t>
            </a:r>
          </a:p>
          <a:p>
            <a:pPr algn="ctr"/>
            <a:r>
              <a:rPr lang="en-US" sz="1000" dirty="0" smtClean="0"/>
              <a:t>(</a:t>
            </a:r>
            <a:r>
              <a:rPr lang="en-US" sz="1000" dirty="0" smtClean="0">
                <a:latin typeface="Consolas" panose="020B0609020204030204" pitchFamily="49" charset="0"/>
              </a:rPr>
              <a:t>build-firmware-</a:t>
            </a:r>
            <a:r>
              <a:rPr lang="en-US" sz="1000" dirty="0" err="1" smtClean="0">
                <a:latin typeface="Consolas" panose="020B0609020204030204" pitchFamily="49" charset="0"/>
              </a:rPr>
              <a:t>multiapp</a:t>
            </a:r>
            <a:r>
              <a:rPr lang="en-US" sz="1000" dirty="0" smtClean="0"/>
              <a:t>)</a:t>
            </a:r>
            <a:endParaRPr lang="en-US" sz="1000" dirty="0"/>
          </a:p>
          <a:p>
            <a:pPr algn="ctr"/>
            <a:endParaRPr lang="en-US" sz="12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2"/>
          <a:srcRect r="37057"/>
          <a:stretch/>
        </p:blipFill>
        <p:spPr>
          <a:xfrm>
            <a:off x="3428964" y="2436717"/>
            <a:ext cx="1326609" cy="3969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8401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plate-MicroEJ">
  <a:themeElements>
    <a:clrScheme name="MicroEJ">
      <a:dk1>
        <a:srgbClr val="4B5357"/>
      </a:dk1>
      <a:lt1>
        <a:srgbClr val="FFFFFF"/>
      </a:lt1>
      <a:dk2>
        <a:srgbClr val="97A7AF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97A7AF"/>
      </a:accent5>
      <a:accent6>
        <a:srgbClr val="4B5357"/>
      </a:accent6>
      <a:hlink>
        <a:srgbClr val="F3673B"/>
      </a:hlink>
      <a:folHlink>
        <a:srgbClr val="CF4520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>
          <a:defRPr sz="2400">
            <a:solidFill>
              <a:schemeClr val="tx2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19" id="{C740189F-800C-4340-A318-B7D27949CB47}" vid="{9127A96B-F99F-9642-BF40-4FF1EE56899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QUA-0217-TPL-Presentation-Template-4-3-MicroEJ</Template>
  <TotalTime>9263</TotalTime>
  <Words>22</Words>
  <Application>Microsoft Office PowerPoint</Application>
  <PresentationFormat>On-screen Show (4:3)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Calibri Regular</vt:lpstr>
      <vt:lpstr>Consolas</vt:lpstr>
      <vt:lpstr>Template-MicroEJ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Vincent Perrier</dc:creator>
  <cp:lastModifiedBy>Frédéric RIVIERE</cp:lastModifiedBy>
  <cp:revision>442</cp:revision>
  <dcterms:created xsi:type="dcterms:W3CDTF">2015-10-25T08:05:10Z</dcterms:created>
  <dcterms:modified xsi:type="dcterms:W3CDTF">2021-09-16T15:23:53Z</dcterms:modified>
</cp:coreProperties>
</file>