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3"/>
  </p:notesMasterIdLst>
  <p:handoutMasterIdLst>
    <p:handoutMasterId r:id="rId4"/>
  </p:handoutMasterIdLst>
  <p:sldIdLst>
    <p:sldId id="404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118" autoAdjust="0"/>
  </p:normalViewPr>
  <p:slideViewPr>
    <p:cSldViewPr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October 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October 2015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2F4DC-CE54-4109-8EF4-A6E1D0DA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237" y="3805839"/>
            <a:ext cx="7920922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237" y="5029975"/>
            <a:ext cx="7923196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98640" y="6453340"/>
            <a:ext cx="21467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rPr>
              <a:t>© IS2T S.A. 2017. All rights reserved.</a:t>
            </a:r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74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7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6"/>
            <a:ext cx="5111750" cy="58531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772816"/>
            <a:ext cx="3008313" cy="435334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457202" y="274640"/>
            <a:ext cx="3008313" cy="135416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4869171"/>
            <a:ext cx="8229600" cy="922115"/>
          </a:xfrm>
        </p:spPr>
        <p:txBody>
          <a:bodyPr/>
          <a:lstStyle>
            <a:lvl1pPr algn="ctr">
              <a:defRPr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Espace réservé pour une image  9"/>
          <p:cNvSpPr>
            <a:spLocks noGrp="1"/>
          </p:cNvSpPr>
          <p:nvPr>
            <p:ph type="pic" sz="quarter" idx="13"/>
          </p:nvPr>
        </p:nvSpPr>
        <p:spPr>
          <a:xfrm>
            <a:off x="457201" y="764704"/>
            <a:ext cx="8229600" cy="3949088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88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pour une image  9"/>
          <p:cNvSpPr>
            <a:spLocks noGrp="1"/>
          </p:cNvSpPr>
          <p:nvPr>
            <p:ph type="pic" sz="quarter" idx="12"/>
          </p:nvPr>
        </p:nvSpPr>
        <p:spPr>
          <a:xfrm>
            <a:off x="457201" y="764704"/>
            <a:ext cx="8229600" cy="4824536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6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780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Oval Callout 4"/>
          <p:cNvSpPr/>
          <p:nvPr/>
        </p:nvSpPr>
        <p:spPr>
          <a:xfrm>
            <a:off x="2079536" y="454207"/>
            <a:ext cx="4954760" cy="3528392"/>
          </a:xfrm>
          <a:prstGeom prst="wedgeEllipseCallout">
            <a:avLst>
              <a:gd name="adj1" fmla="val -116"/>
              <a:gd name="adj2" fmla="val 647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651664" y="1082121"/>
            <a:ext cx="10417157" cy="2277178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 defTabSz="914286" rtl="0" eaLnBrk="1" latinLnBrk="0" hangingPunct="1">
              <a:spcBef>
                <a:spcPct val="0"/>
              </a:spcBef>
              <a:buNone/>
              <a:defRPr sz="5400" b="0" i="0" kern="1200" cap="all" baseline="0">
                <a:solidFill>
                  <a:schemeClr val="bg1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r>
              <a:rPr lang="en-US" sz="6600" dirty="0"/>
              <a:t>THANK YOU </a:t>
            </a:r>
          </a:p>
          <a:p>
            <a:r>
              <a:rPr lang="en-US" sz="2800" dirty="0">
                <a:latin typeface="+mn-lt"/>
              </a:rPr>
              <a:t>FOR YOUR ATTENTION!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013176"/>
            <a:ext cx="3714247" cy="18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8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525891" y="6453340"/>
            <a:ext cx="20922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Calibri Regular" charset="0"/>
                <a:cs typeface="Calibri Regular" charset="0"/>
              </a:rPr>
              <a:t>© IS2T S.A. 2017. All rights reserved.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37237" y="3212977"/>
            <a:ext cx="7920922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bg1"/>
                </a:solidFill>
                <a:latin typeface="+mj-lt"/>
                <a:ea typeface="Calibri Regular" charset="0"/>
                <a:cs typeface="Calibri Regular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537237" y="4437112"/>
            <a:ext cx="7923196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Calibri Regular" charset="0"/>
                <a:cs typeface="Calibri Regular" charset="0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370" y="1505886"/>
            <a:ext cx="5904655" cy="111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30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-71169"/>
            <a:ext cx="10369152" cy="7485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036" y="3493240"/>
            <a:ext cx="6629324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3221" y="4717375"/>
            <a:ext cx="6631228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25891" y="6453340"/>
            <a:ext cx="20922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74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9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65568" y="2492896"/>
            <a:ext cx="7812868" cy="1386011"/>
          </a:xfrm>
        </p:spPr>
        <p:txBody>
          <a:bodyPr lIns="0" rIns="0" anchor="ctr" anchorCtr="0">
            <a:noAutofit/>
          </a:bodyPr>
          <a:lstStyle>
            <a:lvl1pPr algn="ctr">
              <a:defRPr sz="4000" b="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 descr="C:\Users\cmorineau\Marketing-Private\Marcom\Graphics\Artwork_Corp\Logos\Logo-microej-white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324" y="6381328"/>
            <a:ext cx="1411355" cy="25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95000"/>
                  </a:schemeClr>
                </a:solidFill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95000"/>
                  </a:schemeClr>
                </a:solidFill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305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58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775"/>
            <a:ext cx="4040188" cy="478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/>
          </p:nvPr>
        </p:nvSpPr>
        <p:spPr>
          <a:xfrm>
            <a:off x="4645038" y="1340775"/>
            <a:ext cx="4041775" cy="4785401"/>
          </a:xfrm>
        </p:spPr>
        <p:txBody>
          <a:bodyPr>
            <a:normAutofit/>
          </a:bodyPr>
          <a:lstStyle>
            <a:lvl1pPr marL="0" marR="0" indent="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  <a:lvl2pPr marL="557143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2pPr>
            <a:lvl3pPr marL="857144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3pPr>
            <a:lvl4pPr marL="1242858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400"/>
            </a:lvl4pPr>
            <a:lvl5pPr marL="1542857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9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31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340788"/>
            <a:ext cx="4040188" cy="432049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baseline="0">
                <a:solidFill>
                  <a:schemeClr val="tx1"/>
                </a:solidFill>
              </a:defRPr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16838"/>
            <a:ext cx="4040188" cy="4209331"/>
          </a:xfrm>
        </p:spPr>
        <p:txBody>
          <a:bodyPr>
            <a:normAutofit/>
          </a:bodyPr>
          <a:lstStyle>
            <a:lvl1pPr marL="0" marR="0" indent="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557143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2pPr>
            <a:lvl3pPr marL="857144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1242858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200"/>
            </a:lvl4pPr>
            <a:lvl5pPr marL="1542857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38" y="1340788"/>
            <a:ext cx="4041775" cy="432049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baseline="0">
                <a:solidFill>
                  <a:schemeClr val="tx1"/>
                </a:solidFill>
              </a:defRPr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8" y="1916838"/>
            <a:ext cx="4041775" cy="4209331"/>
          </a:xfrm>
        </p:spPr>
        <p:txBody>
          <a:bodyPr>
            <a:normAutofit/>
          </a:bodyPr>
          <a:lstStyle>
            <a:lvl1pPr marL="0" marR="0" indent="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557143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2pPr>
            <a:lvl3pPr marL="857144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1242858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200"/>
            </a:lvl4pPr>
            <a:lvl5pPr marL="1542857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1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73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4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44627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750" b="0" i="0" cap="none" spc="38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584" y="6344626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750" b="0" i="0" kern="1200" cap="none" spc="38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734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8"/>
            <a:ext cx="8229600" cy="922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44627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38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+mn-lt"/>
                <a:ea typeface="Calibri Regular" charset="0"/>
                <a:cs typeface="Calibri Regular" charset="0"/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584" y="6344626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38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+mn-lt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931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</p:sldLayoutIdLst>
  <p:hf hdr="0" ftr="0"/>
  <p:txStyles>
    <p:titleStyle>
      <a:lvl1pPr algn="l" defTabSz="685715" rtl="0" eaLnBrk="1" latinLnBrk="0" hangingPunct="1">
        <a:spcBef>
          <a:spcPct val="0"/>
        </a:spcBef>
        <a:buNone/>
        <a:defRPr sz="3200" b="0" i="0" kern="1200" cap="small" baseline="0">
          <a:solidFill>
            <a:schemeClr val="tx1"/>
          </a:solidFill>
          <a:latin typeface="+mj-lt"/>
          <a:ea typeface="Calibri Light" charset="0"/>
          <a:cs typeface="Calibri Light" charset="0"/>
        </a:defRPr>
      </a:lvl1pPr>
    </p:titleStyle>
    <p:bodyStyle>
      <a:lvl1pPr marL="0" indent="0" algn="l" defTabSz="685715" rtl="0" eaLnBrk="1" latinLnBrk="0" hangingPunct="1">
        <a:spcBef>
          <a:spcPct val="20000"/>
        </a:spcBef>
        <a:spcAft>
          <a:spcPts val="300"/>
        </a:spcAft>
        <a:buFont typeface="Arial" panose="020B0604020202020204" pitchFamily="34" charset="0"/>
        <a:buNone/>
        <a:defRPr sz="2000" b="0" i="0" kern="1200">
          <a:solidFill>
            <a:schemeClr val="tx2"/>
          </a:solidFill>
          <a:effectLst/>
          <a:latin typeface="+mn-lt"/>
          <a:ea typeface="Calibri Regular" charset="0"/>
          <a:cs typeface="Calibri Regular" charset="0"/>
        </a:defRPr>
      </a:lvl1pPr>
      <a:lvl2pPr marL="557143" indent="-214288" algn="l" defTabSz="685715" rtl="0" eaLnBrk="1" latinLnBrk="0" hangingPunct="1">
        <a:spcBef>
          <a:spcPct val="20000"/>
        </a:spcBef>
        <a:spcAft>
          <a:spcPts val="300"/>
        </a:spcAft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2pPr>
      <a:lvl3pPr marL="857144" indent="-171430" algn="l" defTabSz="685715" rtl="0" eaLnBrk="1" latinLnBrk="0" hangingPunct="1">
        <a:spcBef>
          <a:spcPct val="20000"/>
        </a:spcBef>
        <a:spcAft>
          <a:spcPts val="300"/>
        </a:spcAft>
        <a:buFont typeface="Arial" panose="020B0604020202020204" pitchFamily="34" charset="0"/>
        <a:buChar char="•"/>
        <a:defRPr sz="1600" b="0" i="0" kern="1200" baseline="0">
          <a:solidFill>
            <a:schemeClr val="tx2"/>
          </a:solidFill>
          <a:latin typeface="+mn-lt"/>
          <a:ea typeface="Calibri Regular" charset="0"/>
          <a:cs typeface="Calibri Regular" charset="0"/>
        </a:defRPr>
      </a:lvl3pPr>
      <a:lvl4pPr marL="1242858" indent="-214288" algn="l" defTabSz="685715" rtl="0" eaLnBrk="1" latinLnBrk="0" hangingPunct="1">
        <a:spcBef>
          <a:spcPct val="20000"/>
        </a:spcBef>
        <a:spcAft>
          <a:spcPts val="300"/>
        </a:spcAft>
        <a:buFont typeface="Arial" charset="0"/>
        <a:buChar char="•"/>
        <a:defRPr sz="1400" b="0" i="0" kern="1200" baseline="0">
          <a:solidFill>
            <a:schemeClr val="tx2"/>
          </a:solidFill>
          <a:latin typeface="+mn-lt"/>
          <a:ea typeface="Calibri Regular" charset="0"/>
          <a:cs typeface="Calibri Regular" charset="0"/>
        </a:defRPr>
      </a:lvl4pPr>
      <a:lvl5pPr marL="1542857" indent="-171430" algn="l" defTabSz="685715" rtl="0" eaLnBrk="1" latinLnBrk="0" hangingPunct="1">
        <a:spcBef>
          <a:spcPct val="20000"/>
        </a:spcBef>
        <a:spcAft>
          <a:spcPts val="300"/>
        </a:spcAft>
        <a:buFont typeface="Arial" charset="0"/>
        <a:buChar char="•"/>
        <a:defRPr sz="12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286666"/>
            <a:ext cx="1944216" cy="268139"/>
          </a:xfrm>
        </p:spPr>
        <p:txBody>
          <a:bodyPr/>
          <a:lstStyle/>
          <a:p>
            <a:r>
              <a:rPr lang="fr-FR" smtClean="0"/>
              <a:t>Apr. 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4" name="Rounded Rectangle 3"/>
          <p:cNvSpPr/>
          <p:nvPr/>
        </p:nvSpPr>
        <p:spPr>
          <a:xfrm>
            <a:off x="2017033" y="133086"/>
            <a:ext cx="2038102" cy="104346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err="1" smtClean="0"/>
              <a:t>MicroEJ</a:t>
            </a:r>
            <a:r>
              <a:rPr lang="en-US" sz="1200" dirty="0" smtClean="0"/>
              <a:t> Application Project </a:t>
            </a:r>
          </a:p>
          <a:p>
            <a:pPr algn="ctr"/>
            <a:r>
              <a:rPr lang="en-US" sz="1000" dirty="0" smtClean="0"/>
              <a:t>(.class files)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292518" y="133086"/>
            <a:ext cx="2063568" cy="104346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Kernel binary</a:t>
            </a:r>
          </a:p>
          <a:p>
            <a:pPr algn="ctr">
              <a:lnSpc>
                <a:spcPct val="150000"/>
              </a:lnSpc>
            </a:pPr>
            <a:r>
              <a:rPr lang="en-US" sz="1000" dirty="0" smtClean="0"/>
              <a:t>(ELF </a:t>
            </a:r>
            <a:r>
              <a:rPr lang="en-US" sz="1000" dirty="0"/>
              <a:t>executable </a:t>
            </a:r>
          </a:p>
          <a:p>
            <a:pPr algn="ctr">
              <a:lnSpc>
                <a:spcPct val="150000"/>
              </a:lnSpc>
            </a:pPr>
            <a:r>
              <a:rPr lang="en-US" sz="1000" dirty="0"/>
              <a:t>with debug </a:t>
            </a:r>
            <a:r>
              <a:rPr lang="en-US" sz="1000" dirty="0" err="1" smtClean="0"/>
              <a:t>informations</a:t>
            </a:r>
            <a:r>
              <a:rPr lang="en-US" sz="1000" dirty="0" smtClean="0"/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200" dirty="0" err="1" smtClean="0">
                <a:latin typeface="Consolas" panose="020B0609020204030204" pitchFamily="49" charset="0"/>
              </a:rPr>
              <a:t>kernel.out</a:t>
            </a: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33033" y="1600810"/>
            <a:ext cx="2221024" cy="1162251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Feature Build</a:t>
            </a:r>
          </a:p>
          <a:p>
            <a:pPr algn="ctr"/>
            <a:r>
              <a:rPr lang="en-US" sz="1000" dirty="0" smtClean="0"/>
              <a:t>(</a:t>
            </a:r>
            <a:r>
              <a:rPr lang="en-US" sz="1000" dirty="0" err="1" smtClean="0"/>
              <a:t>MicroEJ</a:t>
            </a:r>
            <a:r>
              <a:rPr lang="en-US" sz="1000" dirty="0" smtClean="0"/>
              <a:t> </a:t>
            </a:r>
            <a:r>
              <a:rPr lang="en-US" sz="1000" dirty="0"/>
              <a:t>Application </a:t>
            </a:r>
            <a:r>
              <a:rPr lang="en-US" sz="1000" dirty="0" smtClean="0"/>
              <a:t>Launcher)</a:t>
            </a:r>
            <a:endParaRPr lang="en-US" sz="1000" dirty="0"/>
          </a:p>
          <a:p>
            <a:pPr algn="ctr"/>
            <a:endParaRPr lang="en-US" sz="1200" dirty="0"/>
          </a:p>
        </p:txBody>
      </p:sp>
      <p:sp>
        <p:nvSpPr>
          <p:cNvPr id="7" name="Down Arrow 6"/>
          <p:cNvSpPr/>
          <p:nvPr/>
        </p:nvSpPr>
        <p:spPr>
          <a:xfrm>
            <a:off x="4510702" y="1278630"/>
            <a:ext cx="167575" cy="2434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618" y="686314"/>
            <a:ext cx="1362932" cy="4433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919" y="2133959"/>
            <a:ext cx="2065251" cy="584784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>
          <a:xfrm>
            <a:off x="4119697" y="2852843"/>
            <a:ext cx="167575" cy="2434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088204" y="3155015"/>
            <a:ext cx="2221025" cy="87956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Feature binary </a:t>
            </a:r>
            <a:r>
              <a:rPr lang="en-US" sz="1000" dirty="0" smtClean="0"/>
              <a:t>(Kernel specific)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" b="5043"/>
          <a:stretch/>
        </p:blipFill>
        <p:spPr>
          <a:xfrm>
            <a:off x="3671591" y="3522285"/>
            <a:ext cx="1054249" cy="442338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4222273" y="4400706"/>
            <a:ext cx="2063568" cy="922633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Firmware Link</a:t>
            </a:r>
          </a:p>
          <a:p>
            <a:pPr algn="ctr"/>
            <a:r>
              <a:rPr lang="en-US" sz="1000" dirty="0" smtClean="0"/>
              <a:t>(</a:t>
            </a:r>
            <a:r>
              <a:rPr lang="en-US" sz="1000" dirty="0" err="1" smtClean="0"/>
              <a:t>MicroEJ</a:t>
            </a:r>
            <a:r>
              <a:rPr lang="en-US" sz="1000" dirty="0" smtClean="0"/>
              <a:t> Tool)</a:t>
            </a:r>
            <a:endParaRPr lang="en-US" sz="1000" dirty="0"/>
          </a:p>
          <a:p>
            <a:pPr algn="ctr"/>
            <a:endParaRPr lang="en-US" sz="1200" dirty="0"/>
          </a:p>
        </p:txBody>
      </p:sp>
      <p:sp>
        <p:nvSpPr>
          <p:cNvPr id="18" name="Down Arrow 17"/>
          <p:cNvSpPr/>
          <p:nvPr/>
        </p:nvSpPr>
        <p:spPr>
          <a:xfrm>
            <a:off x="5892616" y="1272317"/>
            <a:ext cx="171791" cy="305655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4447007" y="4116279"/>
            <a:ext cx="167575" cy="2434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358" y="4853726"/>
            <a:ext cx="1409673" cy="375913"/>
          </a:xfrm>
          <a:prstGeom prst="rect">
            <a:avLst/>
          </a:prstGeom>
        </p:spPr>
      </p:pic>
      <p:sp>
        <p:nvSpPr>
          <p:cNvPr id="21" name="Down Arrow 20"/>
          <p:cNvSpPr/>
          <p:nvPr/>
        </p:nvSpPr>
        <p:spPr>
          <a:xfrm>
            <a:off x="5170268" y="5395348"/>
            <a:ext cx="167575" cy="2434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222272" y="5703700"/>
            <a:ext cx="2063568" cy="7566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dirty="0" smtClean="0"/>
              <a:t>Firmware binary </a:t>
            </a:r>
          </a:p>
          <a:p>
            <a:pPr algn="ctr">
              <a:lnSpc>
                <a:spcPct val="150000"/>
              </a:lnSpc>
            </a:pPr>
            <a:r>
              <a:rPr lang="en-US" sz="1200" dirty="0" err="1" smtClean="0">
                <a:latin typeface="Consolas" panose="020B0609020204030204" pitchFamily="49" charset="0"/>
              </a:rPr>
              <a:t>firmware.out</a:t>
            </a:r>
            <a:endParaRPr lang="en-US" sz="1200" dirty="0" smtClean="0"/>
          </a:p>
          <a:p>
            <a:pPr algn="ctr">
              <a:lnSpc>
                <a:spcPct val="150000"/>
              </a:lnSpc>
            </a:pPr>
            <a:r>
              <a:rPr lang="en-US" sz="1000" dirty="0" smtClean="0"/>
              <a:t>(Kernel + Resident Application)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3603022" y="1273301"/>
            <a:ext cx="167575" cy="2434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5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MicroEJ">
  <a:themeElements>
    <a:clrScheme name="MicroEJ">
      <a:dk1>
        <a:srgbClr val="4B5357"/>
      </a:dk1>
      <a:lt1>
        <a:srgbClr val="FFFFFF"/>
      </a:lt1>
      <a:dk2>
        <a:srgbClr val="97A7AF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97A7AF"/>
      </a:accent5>
      <a:accent6>
        <a:srgbClr val="4B5357"/>
      </a:accent6>
      <a:hlink>
        <a:srgbClr val="F3673B"/>
      </a:hlink>
      <a:folHlink>
        <a:srgbClr val="CF4520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9" id="{C740189F-800C-4340-A318-B7D27949CB47}" vid="{9127A96B-F99F-9642-BF40-4FF1EE568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QUA-0217-TPL-Presentation-Template-4-3-MicroEJ</Template>
  <TotalTime>9176</TotalTime>
  <Words>49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Calibri Regular</vt:lpstr>
      <vt:lpstr>Consolas</vt:lpstr>
      <vt:lpstr>Template-MicroEJ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Perrier</dc:creator>
  <cp:lastModifiedBy>Frédéric RIVIERE</cp:lastModifiedBy>
  <cp:revision>433</cp:revision>
  <dcterms:created xsi:type="dcterms:W3CDTF">2015-10-25T08:05:10Z</dcterms:created>
  <dcterms:modified xsi:type="dcterms:W3CDTF">2017-06-09T08:36:54Z</dcterms:modified>
</cp:coreProperties>
</file>