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63" r:id="rId3"/>
    <p:sldId id="259" r:id="rId4"/>
    <p:sldId id="261" r:id="rId5"/>
    <p:sldId id="265" r:id="rId6"/>
    <p:sldId id="266" r:id="rId7"/>
    <p:sldId id="267" r:id="rId8"/>
    <p:sldId id="268" r:id="rId9"/>
    <p:sldId id="27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C24A"/>
    <a:srgbClr val="00AEC7"/>
    <a:srgbClr val="EE50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52" autoAdjust="0"/>
  </p:normalViewPr>
  <p:slideViewPr>
    <p:cSldViewPr snapToGrid="0">
      <p:cViewPr>
        <p:scale>
          <a:sx n="100" d="100"/>
          <a:sy n="100" d="100"/>
        </p:scale>
        <p:origin x="23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7202D6-4449-4ABC-9430-570B72DCED4F}" type="datetimeFigureOut">
              <a:rPr lang="en-US" smtClean="0"/>
              <a:t>22/09/19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471954-9953-446B-A15A-2CCA1609A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181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471954-9953-446B-A15A-2CCA1609A68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74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471954-9953-446B-A15A-2CCA1609A68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333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471954-9953-446B-A15A-2CCA1609A68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044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471954-9953-446B-A15A-2CCA1609A68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916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B4F43-84C6-4C31-96E2-1A996ED474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8E0FF4-DCF5-4810-9C00-F3F06D5B9F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03CF5-DEF1-4561-8FAF-F98066BD2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19/09/2022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A1B9A-38D1-4FCE-AE6A-33C92EB9C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C88BE-B7EA-4171-8C34-CBA90D0E1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4740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76D4C-F086-4CD9-8F90-111A27232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D62904-E10A-4F1F-B7F5-AAEBED79BD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073DC-3E5F-47E9-9CDA-51CB2B5C3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19/09/2022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F33D9-B661-449F-AB94-C18B7A189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31E2C-5A65-43A1-A7CD-BF414FC8E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2513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9CA1A5-8592-4248-B536-CBC614B8E5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C4D69F-DBCE-44C2-ABBE-A52ACD3F28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966C9-6CC8-45E3-885E-20DABC6E3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19/09/2022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5FC7D-4C0A-47D6-8B54-259E05EDF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B7763-BB08-42C6-8ACB-3F5EEBFA6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7499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9EC86-E61C-49D6-AAB4-4630B344F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5F489-7CBF-468E-BA5B-D290A5E91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A7153-1222-4EC3-AC9D-ECCB904F8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19/09/2022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11EA9-EE30-429E-AFBD-917D55FA7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91054-D1DB-43F0-8581-E8A1112CA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0004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177EC-02E6-4AFF-AD6C-768614A58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E6D1D3-8B52-4C91-9B9E-17AD5D7D1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268E9-16A3-4BE7-A2E6-E2D5AABAF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19/09/2022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185F4-F0BA-43B7-97F6-86DB83C19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38FEF-3790-4631-8840-576C6675D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3233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39C1B-A02D-45FD-A30D-44BA72CDD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90539-121C-4851-AF21-61C73EF602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4A0A1A-DE48-4EE8-AE16-CEEAE7CAB7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632D29-6C94-4E6C-A94C-26D9382EE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19/09/2022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030D8B-F6CE-4501-A72E-EB1F05229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C41E3B-55CD-438E-974F-C755E7018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2280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D1A07-46AB-4F5C-BC2C-0F759892F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0D8EF1-64E9-4513-834E-C5294BBDA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B2E047-70B5-4B73-A34D-5BB0E7E06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6F72D5-9B66-4386-AD3E-4C00452C5C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1B0189-D729-41A1-A71C-4974F1F3B4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E9C43-9307-4F39-8157-449631F7D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19/09/2022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3C6D11-FC96-4EB6-BA78-A26D1CCAE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16095A-B45E-4CBD-A743-6A44D4944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9752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7F548-5F20-4CDB-8854-48AC91237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20CE11-E770-4AB2-A894-57891DB63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19/09/2022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D6BBCD-710F-4D14-9DA5-C2D5015E6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D35110-B72C-4535-BF5C-563B11AC7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142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B2F87B-792E-4727-B26F-3CDEF741A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19/09/2022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EE001D-D90A-4555-9F96-1EE582F2D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357866-3B07-4D2B-82BB-2F7AF60BC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5914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6B04D-014E-4091-9C17-77F22EEF4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2B130-26E5-412E-8E45-DD310F5F9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9C0F14-D0CC-43D7-8255-1A34DAAB70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04852D-1D05-4527-9F04-907428DC2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19/09/2022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D57EBB-7990-470C-8F50-7424331F0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5F7FB4-9F95-4E59-9D75-70F8244A2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7301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B9887-D220-4EF5-A31D-11B0B593B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EF76AC-8A79-45D8-8786-2B9BC8DB8F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F701E9-326C-4A58-B952-73BA1607E4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126D51-DCC2-44C6-85EC-9507791A0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19/09/2022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F9AF22-89F7-4976-A4C4-794DA65B7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DA8C5-1F53-424F-A875-F46679722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5528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9E6A8B-045C-4370-AA4A-5FF97BE7D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BF7B4-3F9F-40BB-975A-E4CD52A0BF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91A15-2E88-4E2B-B68B-2F45728D0F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85625-C24A-4341-90BC-6CD71F835625}" type="datetimeFigureOut">
              <a:rPr lang="en-GB" smtClean="0"/>
              <a:t>19/09/2022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E490F-3C58-4723-900A-BAE1380DBB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AD2B0-1896-4A16-9B78-47A19CCB2B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7714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62">
            <a:extLst>
              <a:ext uri="{FF2B5EF4-FFF2-40B4-BE49-F238E27FC236}">
                <a16:creationId xmlns:a16="http://schemas.microsoft.com/office/drawing/2014/main" id="{13401AA6-A8D3-48B9-830A-340BEBBC99FB}"/>
              </a:ext>
            </a:extLst>
          </p:cNvPr>
          <p:cNvSpPr/>
          <p:nvPr/>
        </p:nvSpPr>
        <p:spPr>
          <a:xfrm>
            <a:off x="363722" y="4791740"/>
            <a:ext cx="7480032" cy="524072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Rounded Rectangle 62">
            <a:extLst>
              <a:ext uri="{FF2B5EF4-FFF2-40B4-BE49-F238E27FC236}">
                <a16:creationId xmlns:a16="http://schemas.microsoft.com/office/drawing/2014/main" id="{58AE33E7-3B7F-46CA-ADB5-436638BCC465}"/>
              </a:ext>
            </a:extLst>
          </p:cNvPr>
          <p:cNvSpPr/>
          <p:nvPr/>
        </p:nvSpPr>
        <p:spPr>
          <a:xfrm>
            <a:off x="335184" y="3275139"/>
            <a:ext cx="7508570" cy="966907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Rounded Rectangle 62">
            <a:extLst>
              <a:ext uri="{FF2B5EF4-FFF2-40B4-BE49-F238E27FC236}">
                <a16:creationId xmlns:a16="http://schemas.microsoft.com/office/drawing/2014/main" id="{B239E5AC-5DEE-4254-AFE1-434552419997}"/>
              </a:ext>
            </a:extLst>
          </p:cNvPr>
          <p:cNvSpPr/>
          <p:nvPr/>
        </p:nvSpPr>
        <p:spPr>
          <a:xfrm>
            <a:off x="335184" y="1262309"/>
            <a:ext cx="7508570" cy="1463136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B796CC1-F8ED-43A6-AE21-7F6FA80A001F}"/>
              </a:ext>
            </a:extLst>
          </p:cNvPr>
          <p:cNvSpPr/>
          <p:nvPr/>
        </p:nvSpPr>
        <p:spPr>
          <a:xfrm>
            <a:off x="493024" y="1803599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LLVG_MATRIX_impl.h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Rounded Rectangle 15">
            <a:extLst>
              <a:ext uri="{FF2B5EF4-FFF2-40B4-BE49-F238E27FC236}">
                <a16:creationId xmlns:a16="http://schemas.microsoft.com/office/drawing/2014/main" id="{5C966CDA-1EBB-48EA-AC16-022FFBFC3ACF}"/>
              </a:ext>
            </a:extLst>
          </p:cNvPr>
          <p:cNvSpPr/>
          <p:nvPr/>
        </p:nvSpPr>
        <p:spPr>
          <a:xfrm>
            <a:off x="493024" y="1419682"/>
            <a:ext cx="7130060" cy="288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2"/>
                </a:solidFill>
              </a:rPr>
              <a:t>MICROVG</a:t>
            </a:r>
          </a:p>
        </p:txBody>
      </p:sp>
      <p:sp>
        <p:nvSpPr>
          <p:cNvPr id="17" name="Rounded Rectangle 17">
            <a:extLst>
              <a:ext uri="{FF2B5EF4-FFF2-40B4-BE49-F238E27FC236}">
                <a16:creationId xmlns:a16="http://schemas.microsoft.com/office/drawing/2014/main" id="{095D8A88-ACB9-49C2-BADC-666B799FB62D}"/>
              </a:ext>
            </a:extLst>
          </p:cNvPr>
          <p:cNvSpPr/>
          <p:nvPr/>
        </p:nvSpPr>
        <p:spPr>
          <a:xfrm>
            <a:off x="2321070" y="2205420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 err="1">
                <a:solidFill>
                  <a:schemeClr val="bg1"/>
                </a:solidFill>
              </a:rPr>
              <a:t>LLVG_PATH_PAINTER_impl.h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64FAF90-B7D6-48CD-AB2A-C5DC2F661945}"/>
              </a:ext>
            </a:extLst>
          </p:cNvPr>
          <p:cNvSpPr/>
          <p:nvPr/>
        </p:nvSpPr>
        <p:spPr>
          <a:xfrm>
            <a:off x="363722" y="3010011"/>
            <a:ext cx="31205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C module - </a:t>
            </a:r>
            <a:r>
              <a:rPr lang="en-US" sz="1200" dirty="0" err="1"/>
              <a:t>com.microej.clibrary.llimpl#microvg</a:t>
            </a:r>
            <a:endParaRPr lang="en-US" sz="1200" dirty="0"/>
          </a:p>
        </p:txBody>
      </p:sp>
      <p:sp>
        <p:nvSpPr>
          <p:cNvPr id="25" name="Rounded Rectangle 29">
            <a:extLst>
              <a:ext uri="{FF2B5EF4-FFF2-40B4-BE49-F238E27FC236}">
                <a16:creationId xmlns:a16="http://schemas.microsoft.com/office/drawing/2014/main" id="{6B4FEE64-729E-466E-949E-C24D6C2654B7}"/>
              </a:ext>
            </a:extLst>
          </p:cNvPr>
          <p:cNvSpPr/>
          <p:nvPr/>
        </p:nvSpPr>
        <p:spPr>
          <a:xfrm>
            <a:off x="493024" y="3408140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LLVG_MATRIX_impl.c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71D98C80-760D-41F1-9913-2F96AEEBC8F4}"/>
              </a:ext>
            </a:extLst>
          </p:cNvPr>
          <p:cNvSpPr/>
          <p:nvPr/>
        </p:nvSpPr>
        <p:spPr>
          <a:xfrm>
            <a:off x="2321071" y="1803132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LLVG_PATH_impl.h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3" name="Rounded Rectangle 39">
            <a:extLst>
              <a:ext uri="{FF2B5EF4-FFF2-40B4-BE49-F238E27FC236}">
                <a16:creationId xmlns:a16="http://schemas.microsoft.com/office/drawing/2014/main" id="{082E1A94-96F0-477A-86D0-C304A8EE457A}"/>
              </a:ext>
            </a:extLst>
          </p:cNvPr>
          <p:cNvSpPr/>
          <p:nvPr/>
        </p:nvSpPr>
        <p:spPr>
          <a:xfrm>
            <a:off x="4149117" y="1801984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err="1">
                <a:solidFill>
                  <a:schemeClr val="bg1"/>
                </a:solidFill>
              </a:rPr>
              <a:t>LLVG_GRADIENT_impl.h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35" name="Rounded Rectangle 40">
            <a:extLst>
              <a:ext uri="{FF2B5EF4-FFF2-40B4-BE49-F238E27FC236}">
                <a16:creationId xmlns:a16="http://schemas.microsoft.com/office/drawing/2014/main" id="{C89B4220-B9E4-487B-BBBE-B403464AA876}"/>
              </a:ext>
            </a:extLst>
          </p:cNvPr>
          <p:cNvSpPr/>
          <p:nvPr/>
        </p:nvSpPr>
        <p:spPr>
          <a:xfrm>
            <a:off x="2295300" y="3412540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LLVG_PATH_impl.c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6B34BBD-ECEF-47DD-9E55-4CA4015DDD4F}"/>
              </a:ext>
            </a:extLst>
          </p:cNvPr>
          <p:cNvSpPr/>
          <p:nvPr/>
        </p:nvSpPr>
        <p:spPr>
          <a:xfrm>
            <a:off x="363722" y="4495304"/>
            <a:ext cx="15138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BSP (or another CCO)</a:t>
            </a:r>
          </a:p>
        </p:txBody>
      </p:sp>
      <p:sp>
        <p:nvSpPr>
          <p:cNvPr id="47" name="Rounded Rectangle 47">
            <a:extLst>
              <a:ext uri="{FF2B5EF4-FFF2-40B4-BE49-F238E27FC236}">
                <a16:creationId xmlns:a16="http://schemas.microsoft.com/office/drawing/2014/main" id="{A5694037-ABF2-42AE-836E-F23DABEAF555}"/>
              </a:ext>
            </a:extLst>
          </p:cNvPr>
          <p:cNvSpPr/>
          <p:nvPr/>
        </p:nvSpPr>
        <p:spPr>
          <a:xfrm>
            <a:off x="2295300" y="4909776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 err="1">
                <a:solidFill>
                  <a:schemeClr val="bg1"/>
                </a:solidFill>
              </a:rPr>
              <a:t>LLVG_PATH_PAINTER_impl.c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91353A18-7AED-4983-963D-7743C7D308A0}"/>
              </a:ext>
            </a:extLst>
          </p:cNvPr>
          <p:cNvSpPr/>
          <p:nvPr/>
        </p:nvSpPr>
        <p:spPr>
          <a:xfrm>
            <a:off x="5977164" y="4909776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 err="1">
                <a:solidFill>
                  <a:schemeClr val="bg1"/>
                </a:solidFill>
              </a:rPr>
              <a:t>LLVG_FONT_PAINTER_impl.c</a:t>
            </a:r>
            <a:endParaRPr lang="en-US" sz="900" dirty="0">
              <a:solidFill>
                <a:schemeClr val="bg1"/>
              </a:solidFill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153F155-4AE2-4638-A893-53D67D6ACE68}"/>
              </a:ext>
            </a:extLst>
          </p:cNvPr>
          <p:cNvGrpSpPr/>
          <p:nvPr/>
        </p:nvGrpSpPr>
        <p:grpSpPr>
          <a:xfrm>
            <a:off x="335184" y="5727006"/>
            <a:ext cx="1809751" cy="276999"/>
            <a:chOff x="1181100" y="4410075"/>
            <a:chExt cx="1809751" cy="276999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430FF09A-D724-41CE-8B6B-C8A9E2109DD7}"/>
                </a:ext>
              </a:extLst>
            </p:cNvPr>
            <p:cNvSpPr/>
            <p:nvPr/>
          </p:nvSpPr>
          <p:spPr>
            <a:xfrm>
              <a:off x="1181100" y="4410075"/>
              <a:ext cx="247650" cy="23812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C94D93E-94BC-4701-A362-2E6A761D76CA}"/>
                </a:ext>
              </a:extLst>
            </p:cNvPr>
            <p:cNvSpPr txBox="1"/>
            <p:nvPr/>
          </p:nvSpPr>
          <p:spPr>
            <a:xfrm>
              <a:off x="1428751" y="4410075"/>
              <a:ext cx="1562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Foundation library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7FC92D7C-F8FF-4B3D-80E1-8245E81CFC64}"/>
              </a:ext>
            </a:extLst>
          </p:cNvPr>
          <p:cNvGrpSpPr/>
          <p:nvPr/>
        </p:nvGrpSpPr>
        <p:grpSpPr>
          <a:xfrm>
            <a:off x="335184" y="6004005"/>
            <a:ext cx="1809751" cy="276999"/>
            <a:chOff x="1181100" y="4410075"/>
            <a:chExt cx="1809751" cy="276999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6B12055-8574-4D9C-8A73-8524AA28590A}"/>
                </a:ext>
              </a:extLst>
            </p:cNvPr>
            <p:cNvSpPr/>
            <p:nvPr/>
          </p:nvSpPr>
          <p:spPr>
            <a:xfrm>
              <a:off x="1181100" y="4410075"/>
              <a:ext cx="247650" cy="238125"/>
            </a:xfrm>
            <a:prstGeom prst="ellipse">
              <a:avLst/>
            </a:prstGeom>
            <a:solidFill>
              <a:srgbClr val="00AEC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F25C3E2-A8C1-44ED-AB5C-CFBA9A21701F}"/>
                </a:ext>
              </a:extLst>
            </p:cNvPr>
            <p:cNvSpPr txBox="1"/>
            <p:nvPr/>
          </p:nvSpPr>
          <p:spPr>
            <a:xfrm>
              <a:off x="1428751" y="4410075"/>
              <a:ext cx="1562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C/H file (.c, .h)</a:t>
              </a:r>
            </a:p>
          </p:txBody>
        </p:sp>
      </p:grpSp>
      <p:sp>
        <p:nvSpPr>
          <p:cNvPr id="3" name="Rounded Rectangle 28">
            <a:extLst>
              <a:ext uri="{FF2B5EF4-FFF2-40B4-BE49-F238E27FC236}">
                <a16:creationId xmlns:a16="http://schemas.microsoft.com/office/drawing/2014/main" id="{779FBAA2-7EE8-FF2E-E936-59A308682C9A}"/>
              </a:ext>
            </a:extLst>
          </p:cNvPr>
          <p:cNvSpPr/>
          <p:nvPr/>
        </p:nvSpPr>
        <p:spPr>
          <a:xfrm>
            <a:off x="5977164" y="1801984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LLVG_FONT_impl.h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" name="Rounded Rectangle 17">
            <a:extLst>
              <a:ext uri="{FF2B5EF4-FFF2-40B4-BE49-F238E27FC236}">
                <a16:creationId xmlns:a16="http://schemas.microsoft.com/office/drawing/2014/main" id="{D3A93A80-2DBE-BD2C-586B-7181591590B2}"/>
              </a:ext>
            </a:extLst>
          </p:cNvPr>
          <p:cNvSpPr/>
          <p:nvPr/>
        </p:nvSpPr>
        <p:spPr>
          <a:xfrm>
            <a:off x="5977164" y="2218212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 err="1">
                <a:solidFill>
                  <a:schemeClr val="bg1"/>
                </a:solidFill>
              </a:rPr>
              <a:t>LLVG_FONT_PAINTER_impl.h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6" name="Rounded Rectangle 17">
            <a:extLst>
              <a:ext uri="{FF2B5EF4-FFF2-40B4-BE49-F238E27FC236}">
                <a16:creationId xmlns:a16="http://schemas.microsoft.com/office/drawing/2014/main" id="{25D225DF-CDCC-B4BD-8E07-473D6E0E654E}"/>
              </a:ext>
            </a:extLst>
          </p:cNvPr>
          <p:cNvSpPr/>
          <p:nvPr/>
        </p:nvSpPr>
        <p:spPr>
          <a:xfrm>
            <a:off x="2295300" y="3832167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microvg_path.h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8" name="Rounded Rectangle 39">
            <a:extLst>
              <a:ext uri="{FF2B5EF4-FFF2-40B4-BE49-F238E27FC236}">
                <a16:creationId xmlns:a16="http://schemas.microsoft.com/office/drawing/2014/main" id="{42E9B48D-9E43-DC51-EBB2-78BDD8124528}"/>
              </a:ext>
            </a:extLst>
          </p:cNvPr>
          <p:cNvSpPr/>
          <p:nvPr/>
        </p:nvSpPr>
        <p:spPr>
          <a:xfrm>
            <a:off x="4149117" y="3408140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err="1">
                <a:solidFill>
                  <a:schemeClr val="bg1"/>
                </a:solidFill>
              </a:rPr>
              <a:t>LLVG_GRADIENT_impl.c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0" name="Rounded Rectangle 17">
            <a:extLst>
              <a:ext uri="{FF2B5EF4-FFF2-40B4-BE49-F238E27FC236}">
                <a16:creationId xmlns:a16="http://schemas.microsoft.com/office/drawing/2014/main" id="{6BB38531-618C-45D1-D45F-50750AB91A06}"/>
              </a:ext>
            </a:extLst>
          </p:cNvPr>
          <p:cNvSpPr/>
          <p:nvPr/>
        </p:nvSpPr>
        <p:spPr>
          <a:xfrm>
            <a:off x="4149117" y="3832167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microvg_gradient.h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2" name="Rounded Rectangle 28">
            <a:extLst>
              <a:ext uri="{FF2B5EF4-FFF2-40B4-BE49-F238E27FC236}">
                <a16:creationId xmlns:a16="http://schemas.microsoft.com/office/drawing/2014/main" id="{973853AE-F3C7-3B98-5CFE-D9493FE6D469}"/>
              </a:ext>
            </a:extLst>
          </p:cNvPr>
          <p:cNvSpPr/>
          <p:nvPr/>
        </p:nvSpPr>
        <p:spPr>
          <a:xfrm>
            <a:off x="5977164" y="3408140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LLVG_FONT_freetype.c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4" name="Rounded Rectangle 47">
            <a:extLst>
              <a:ext uri="{FF2B5EF4-FFF2-40B4-BE49-F238E27FC236}">
                <a16:creationId xmlns:a16="http://schemas.microsoft.com/office/drawing/2014/main" id="{BF88C611-8C80-781D-46BF-39B18A64D412}"/>
              </a:ext>
            </a:extLst>
          </p:cNvPr>
          <p:cNvSpPr/>
          <p:nvPr/>
        </p:nvSpPr>
        <p:spPr>
          <a:xfrm>
            <a:off x="4149117" y="4909776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microvg_gradient.c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0376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62">
            <a:extLst>
              <a:ext uri="{FF2B5EF4-FFF2-40B4-BE49-F238E27FC236}">
                <a16:creationId xmlns:a16="http://schemas.microsoft.com/office/drawing/2014/main" id="{B239E5AC-5DEE-4254-AFE1-434552419997}"/>
              </a:ext>
            </a:extLst>
          </p:cNvPr>
          <p:cNvSpPr/>
          <p:nvPr/>
        </p:nvSpPr>
        <p:spPr>
          <a:xfrm>
            <a:off x="335184" y="1262309"/>
            <a:ext cx="7508570" cy="1010374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B796CC1-F8ED-43A6-AE21-7F6FA80A001F}"/>
              </a:ext>
            </a:extLst>
          </p:cNvPr>
          <p:cNvSpPr/>
          <p:nvPr/>
        </p:nvSpPr>
        <p:spPr>
          <a:xfrm>
            <a:off x="493024" y="1803599"/>
            <a:ext cx="7130060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Front Panel Extension</a:t>
            </a:r>
          </a:p>
        </p:txBody>
      </p:sp>
      <p:sp>
        <p:nvSpPr>
          <p:cNvPr id="15" name="Rounded Rectangle 15">
            <a:extLst>
              <a:ext uri="{FF2B5EF4-FFF2-40B4-BE49-F238E27FC236}">
                <a16:creationId xmlns:a16="http://schemas.microsoft.com/office/drawing/2014/main" id="{5C966CDA-1EBB-48EA-AC16-022FFBFC3ACF}"/>
              </a:ext>
            </a:extLst>
          </p:cNvPr>
          <p:cNvSpPr/>
          <p:nvPr/>
        </p:nvSpPr>
        <p:spPr>
          <a:xfrm>
            <a:off x="493024" y="1419682"/>
            <a:ext cx="7130060" cy="288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2"/>
                </a:solidFill>
              </a:rPr>
              <a:t>MICROVG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74C1ECD-D379-D99C-9215-98D1708BD7D2}"/>
              </a:ext>
            </a:extLst>
          </p:cNvPr>
          <p:cNvGrpSpPr/>
          <p:nvPr/>
        </p:nvGrpSpPr>
        <p:grpSpPr>
          <a:xfrm>
            <a:off x="393202" y="2545189"/>
            <a:ext cx="1809751" cy="276999"/>
            <a:chOff x="1181100" y="4410075"/>
            <a:chExt cx="1809751" cy="276999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68292FF-5AD0-8187-2B55-9A0AD5507A58}"/>
                </a:ext>
              </a:extLst>
            </p:cNvPr>
            <p:cNvSpPr/>
            <p:nvPr/>
          </p:nvSpPr>
          <p:spPr>
            <a:xfrm>
              <a:off x="1181100" y="4410075"/>
              <a:ext cx="247650" cy="23812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7ADF71E-B934-DE09-11DF-9214BD4C5FBA}"/>
                </a:ext>
              </a:extLst>
            </p:cNvPr>
            <p:cNvSpPr txBox="1"/>
            <p:nvPr/>
          </p:nvSpPr>
          <p:spPr>
            <a:xfrm>
              <a:off x="1428751" y="4410075"/>
              <a:ext cx="1562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Foundation library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91A9C23-5E18-74AF-1789-909F8B3319D1}"/>
              </a:ext>
            </a:extLst>
          </p:cNvPr>
          <p:cNvGrpSpPr/>
          <p:nvPr/>
        </p:nvGrpSpPr>
        <p:grpSpPr>
          <a:xfrm>
            <a:off x="393202" y="2917320"/>
            <a:ext cx="1809751" cy="276999"/>
            <a:chOff x="1181100" y="4410075"/>
            <a:chExt cx="1809751" cy="276999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75A16C7-2D7E-17EA-D51E-6575F7AA6C43}"/>
                </a:ext>
              </a:extLst>
            </p:cNvPr>
            <p:cNvSpPr/>
            <p:nvPr/>
          </p:nvSpPr>
          <p:spPr>
            <a:xfrm>
              <a:off x="1181100" y="4410075"/>
              <a:ext cx="247650" cy="238125"/>
            </a:xfrm>
            <a:prstGeom prst="ellipse">
              <a:avLst/>
            </a:prstGeom>
            <a:solidFill>
              <a:srgbClr val="EE502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C6BAD9A-9EBB-4A43-1D01-662134EE0680}"/>
                </a:ext>
              </a:extLst>
            </p:cNvPr>
            <p:cNvSpPr txBox="1"/>
            <p:nvPr/>
          </p:nvSpPr>
          <p:spPr>
            <a:xfrm>
              <a:off x="1428751" y="4410075"/>
              <a:ext cx="1562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Archive file (.jar)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3618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62">
            <a:extLst>
              <a:ext uri="{FF2B5EF4-FFF2-40B4-BE49-F238E27FC236}">
                <a16:creationId xmlns:a16="http://schemas.microsoft.com/office/drawing/2014/main" id="{540BC4D0-ADBE-4508-B989-8C4819031778}"/>
              </a:ext>
            </a:extLst>
          </p:cNvPr>
          <p:cNvSpPr/>
          <p:nvPr/>
        </p:nvSpPr>
        <p:spPr>
          <a:xfrm>
            <a:off x="1480695" y="3368557"/>
            <a:ext cx="2105883" cy="801071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4" name="Rounded Rectangle 62">
            <a:extLst>
              <a:ext uri="{FF2B5EF4-FFF2-40B4-BE49-F238E27FC236}">
                <a16:creationId xmlns:a16="http://schemas.microsoft.com/office/drawing/2014/main" id="{CB90652D-5643-4DB9-86C7-7CEFE36DFFF2}"/>
              </a:ext>
            </a:extLst>
          </p:cNvPr>
          <p:cNvSpPr/>
          <p:nvPr/>
        </p:nvSpPr>
        <p:spPr>
          <a:xfrm>
            <a:off x="1480695" y="1206278"/>
            <a:ext cx="2105883" cy="1674781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6" name="Rounded Rectangle 15">
            <a:extLst>
              <a:ext uri="{FF2B5EF4-FFF2-40B4-BE49-F238E27FC236}">
                <a16:creationId xmlns:a16="http://schemas.microsoft.com/office/drawing/2014/main" id="{07D59B8C-4FC0-47B1-A8D0-A4C415FEA7D8}"/>
              </a:ext>
            </a:extLst>
          </p:cNvPr>
          <p:cNvSpPr/>
          <p:nvPr/>
        </p:nvSpPr>
        <p:spPr>
          <a:xfrm>
            <a:off x="1725332" y="1620108"/>
            <a:ext cx="1645920" cy="288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2"/>
                </a:solidFill>
              </a:rPr>
              <a:t>MICROVG</a:t>
            </a:r>
          </a:p>
        </p:txBody>
      </p:sp>
      <p:sp>
        <p:nvSpPr>
          <p:cNvPr id="59" name="Rounded Rectangle 48">
            <a:extLst>
              <a:ext uri="{FF2B5EF4-FFF2-40B4-BE49-F238E27FC236}">
                <a16:creationId xmlns:a16="http://schemas.microsoft.com/office/drawing/2014/main" id="{2DAB42A1-BD9C-4E4D-B3E7-FD1CDBAEEED3}"/>
              </a:ext>
            </a:extLst>
          </p:cNvPr>
          <p:cNvSpPr/>
          <p:nvPr/>
        </p:nvSpPr>
        <p:spPr>
          <a:xfrm>
            <a:off x="1725332" y="3763593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LLVG_MATRIX_impl.c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7B114B3-1D2C-4EAF-811D-2A57BE58E5C5}"/>
              </a:ext>
            </a:extLst>
          </p:cNvPr>
          <p:cNvSpPr/>
          <p:nvPr/>
        </p:nvSpPr>
        <p:spPr>
          <a:xfrm>
            <a:off x="1527093" y="3368557"/>
            <a:ext cx="41870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BSP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088A74-365D-4296-B4A9-9320052DA0D1}"/>
              </a:ext>
            </a:extLst>
          </p:cNvPr>
          <p:cNvSpPr/>
          <p:nvPr/>
        </p:nvSpPr>
        <p:spPr>
          <a:xfrm>
            <a:off x="1480695" y="1206278"/>
            <a:ext cx="7250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Platform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EAB2508B-07DF-4A6E-AF91-81DF9F6B8E5C}"/>
              </a:ext>
            </a:extLst>
          </p:cNvPr>
          <p:cNvCxnSpPr>
            <a:cxnSpLocks/>
          </p:cNvCxnSpPr>
          <p:nvPr/>
        </p:nvCxnSpPr>
        <p:spPr>
          <a:xfrm>
            <a:off x="2548292" y="1908108"/>
            <a:ext cx="0" cy="1845957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none"/>
            <a:tailEnd type="triangle"/>
          </a:ln>
          <a:effectLst/>
        </p:spPr>
      </p:cxnSp>
      <p:sp>
        <p:nvSpPr>
          <p:cNvPr id="57" name="Rounded Rectangle 39">
            <a:extLst>
              <a:ext uri="{FF2B5EF4-FFF2-40B4-BE49-F238E27FC236}">
                <a16:creationId xmlns:a16="http://schemas.microsoft.com/office/drawing/2014/main" id="{5D813620-EE80-456F-AAD2-8C0830914AD5}"/>
              </a:ext>
            </a:extLst>
          </p:cNvPr>
          <p:cNvSpPr/>
          <p:nvPr/>
        </p:nvSpPr>
        <p:spPr>
          <a:xfrm>
            <a:off x="1725332" y="2400869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LLVG_MATRIX_impl.h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084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62">
            <a:extLst>
              <a:ext uri="{FF2B5EF4-FFF2-40B4-BE49-F238E27FC236}">
                <a16:creationId xmlns:a16="http://schemas.microsoft.com/office/drawing/2014/main" id="{13401AA6-A8D3-48B9-830A-340BEBBC99FB}"/>
              </a:ext>
            </a:extLst>
          </p:cNvPr>
          <p:cNvSpPr/>
          <p:nvPr/>
        </p:nvSpPr>
        <p:spPr>
          <a:xfrm>
            <a:off x="0" y="157020"/>
            <a:ext cx="4287915" cy="1827506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Rounded Rectangle 62">
            <a:extLst>
              <a:ext uri="{FF2B5EF4-FFF2-40B4-BE49-F238E27FC236}">
                <a16:creationId xmlns:a16="http://schemas.microsoft.com/office/drawing/2014/main" id="{B239E5AC-5DEE-4254-AFE1-434552419997}"/>
              </a:ext>
            </a:extLst>
          </p:cNvPr>
          <p:cNvSpPr/>
          <p:nvPr/>
        </p:nvSpPr>
        <p:spPr>
          <a:xfrm>
            <a:off x="0" y="2247105"/>
            <a:ext cx="4287915" cy="1830372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Rounded Rectangle 15">
            <a:extLst>
              <a:ext uri="{FF2B5EF4-FFF2-40B4-BE49-F238E27FC236}">
                <a16:creationId xmlns:a16="http://schemas.microsoft.com/office/drawing/2014/main" id="{5C966CDA-1EBB-48EA-AC16-022FFBFC3ACF}"/>
              </a:ext>
            </a:extLst>
          </p:cNvPr>
          <p:cNvSpPr/>
          <p:nvPr/>
        </p:nvSpPr>
        <p:spPr>
          <a:xfrm>
            <a:off x="706064" y="630887"/>
            <a:ext cx="3092391" cy="288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2"/>
                </a:solidFill>
              </a:rPr>
              <a:t>MICROVG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6B34BBD-ECEF-47DD-9E55-4CA4015DDD4F}"/>
              </a:ext>
            </a:extLst>
          </p:cNvPr>
          <p:cNvSpPr/>
          <p:nvPr/>
        </p:nvSpPr>
        <p:spPr>
          <a:xfrm>
            <a:off x="7933" y="2345002"/>
            <a:ext cx="10906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BSP</a:t>
            </a:r>
          </a:p>
        </p:txBody>
      </p:sp>
      <p:sp>
        <p:nvSpPr>
          <p:cNvPr id="3" name="Rounded Rectangle 46">
            <a:extLst>
              <a:ext uri="{FF2B5EF4-FFF2-40B4-BE49-F238E27FC236}">
                <a16:creationId xmlns:a16="http://schemas.microsoft.com/office/drawing/2014/main" id="{4A671B8D-3A4C-47EF-AD41-712F59E1514A}"/>
              </a:ext>
            </a:extLst>
          </p:cNvPr>
          <p:cNvSpPr/>
          <p:nvPr/>
        </p:nvSpPr>
        <p:spPr>
          <a:xfrm>
            <a:off x="26992" y="4414599"/>
            <a:ext cx="4259612" cy="30880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bg1"/>
                </a:solidFill>
              </a:rPr>
              <a:t>hardware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15603C3-D129-4DDE-B258-D910EC787CAA}"/>
              </a:ext>
            </a:extLst>
          </p:cNvPr>
          <p:cNvCxnSpPr>
            <a:cxnSpLocks/>
          </p:cNvCxnSpPr>
          <p:nvPr/>
        </p:nvCxnSpPr>
        <p:spPr>
          <a:xfrm>
            <a:off x="2251604" y="3717000"/>
            <a:ext cx="1310" cy="684977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9E5B8965-0755-4B75-8FCA-6B03F7C9D8F2}"/>
              </a:ext>
            </a:extLst>
          </p:cNvPr>
          <p:cNvSpPr/>
          <p:nvPr/>
        </p:nvSpPr>
        <p:spPr>
          <a:xfrm>
            <a:off x="26991" y="199964"/>
            <a:ext cx="7250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Platform</a:t>
            </a:r>
          </a:p>
        </p:txBody>
      </p:sp>
      <p:sp>
        <p:nvSpPr>
          <p:cNvPr id="6" name="Rounded Rectangle 12">
            <a:extLst>
              <a:ext uri="{FF2B5EF4-FFF2-40B4-BE49-F238E27FC236}">
                <a16:creationId xmlns:a16="http://schemas.microsoft.com/office/drawing/2014/main" id="{D625740E-7E12-B0B4-69F8-DA550520A2CE}"/>
              </a:ext>
            </a:extLst>
          </p:cNvPr>
          <p:cNvSpPr/>
          <p:nvPr/>
        </p:nvSpPr>
        <p:spPr>
          <a:xfrm>
            <a:off x="706064" y="2323700"/>
            <a:ext cx="1439844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err="1">
                <a:solidFill>
                  <a:schemeClr val="bg1"/>
                </a:solidFill>
              </a:rPr>
              <a:t>LLVG_PATH_impl.c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0" name="Rounded Rectangle 47">
            <a:extLst>
              <a:ext uri="{FF2B5EF4-FFF2-40B4-BE49-F238E27FC236}">
                <a16:creationId xmlns:a16="http://schemas.microsoft.com/office/drawing/2014/main" id="{EA0D8548-B503-56A4-6F1E-0FB114361DA6}"/>
              </a:ext>
            </a:extLst>
          </p:cNvPr>
          <p:cNvSpPr/>
          <p:nvPr/>
        </p:nvSpPr>
        <p:spPr>
          <a:xfrm>
            <a:off x="706064" y="3429000"/>
            <a:ext cx="3093701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 err="1">
                <a:solidFill>
                  <a:schemeClr val="bg1"/>
                </a:solidFill>
              </a:rPr>
              <a:t>LLVG_PATH_PAINTER_vglite.c</a:t>
            </a:r>
            <a:endParaRPr lang="en-US" sz="900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6B7EC5D-D1F8-D661-DD98-A5254389D0C6}"/>
              </a:ext>
            </a:extLst>
          </p:cNvPr>
          <p:cNvCxnSpPr>
            <a:cxnSpLocks/>
          </p:cNvCxnSpPr>
          <p:nvPr/>
        </p:nvCxnSpPr>
        <p:spPr>
          <a:xfrm flipV="1">
            <a:off x="3043201" y="918887"/>
            <a:ext cx="0" cy="2519715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0C15E089-25C9-4A9E-BE25-BE2BD0116634}"/>
              </a:ext>
            </a:extLst>
          </p:cNvPr>
          <p:cNvCxnSpPr>
            <a:cxnSpLocks/>
          </p:cNvCxnSpPr>
          <p:nvPr/>
        </p:nvCxnSpPr>
        <p:spPr>
          <a:xfrm flipV="1">
            <a:off x="1425986" y="889478"/>
            <a:ext cx="0" cy="1434222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293005E-4521-8726-1C48-8ACF24F69096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1425986" y="2611700"/>
            <a:ext cx="0" cy="817300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sp>
        <p:nvSpPr>
          <p:cNvPr id="7" name="Rounded Rectangle 17">
            <a:extLst>
              <a:ext uri="{FF2B5EF4-FFF2-40B4-BE49-F238E27FC236}">
                <a16:creationId xmlns:a16="http://schemas.microsoft.com/office/drawing/2014/main" id="{400A150F-5610-E438-9A21-9CEC072C3A81}"/>
              </a:ext>
            </a:extLst>
          </p:cNvPr>
          <p:cNvSpPr/>
          <p:nvPr/>
        </p:nvSpPr>
        <p:spPr>
          <a:xfrm>
            <a:off x="706064" y="2697592"/>
            <a:ext cx="1439844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microvg_path.h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7" name="Rounded Rectangle 17">
            <a:extLst>
              <a:ext uri="{FF2B5EF4-FFF2-40B4-BE49-F238E27FC236}">
                <a16:creationId xmlns:a16="http://schemas.microsoft.com/office/drawing/2014/main" id="{095D8A88-ACB9-49C2-BADC-666B799FB62D}"/>
              </a:ext>
            </a:extLst>
          </p:cNvPr>
          <p:cNvSpPr/>
          <p:nvPr/>
        </p:nvSpPr>
        <p:spPr>
          <a:xfrm>
            <a:off x="2357633" y="1485236"/>
            <a:ext cx="1444752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dirty="0" err="1">
                <a:solidFill>
                  <a:schemeClr val="bg1"/>
                </a:solidFill>
              </a:rPr>
              <a:t>LLVG_PATH_PAINTER_impl.h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B796CC1-F8ED-43A6-AE21-7F6FA80A001F}"/>
              </a:ext>
            </a:extLst>
          </p:cNvPr>
          <p:cNvSpPr/>
          <p:nvPr/>
        </p:nvSpPr>
        <p:spPr>
          <a:xfrm>
            <a:off x="706064" y="1485236"/>
            <a:ext cx="1439844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err="1">
                <a:solidFill>
                  <a:schemeClr val="bg1"/>
                </a:solidFill>
              </a:rPr>
              <a:t>LLVG_PATH_impl.h</a:t>
            </a:r>
            <a:endParaRPr 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2553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62">
            <a:extLst>
              <a:ext uri="{FF2B5EF4-FFF2-40B4-BE49-F238E27FC236}">
                <a16:creationId xmlns:a16="http://schemas.microsoft.com/office/drawing/2014/main" id="{13401AA6-A8D3-48B9-830A-340BEBBC99FB}"/>
              </a:ext>
            </a:extLst>
          </p:cNvPr>
          <p:cNvSpPr/>
          <p:nvPr/>
        </p:nvSpPr>
        <p:spPr>
          <a:xfrm>
            <a:off x="0" y="157019"/>
            <a:ext cx="4287915" cy="1806205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Rounded Rectangle 62">
            <a:extLst>
              <a:ext uri="{FF2B5EF4-FFF2-40B4-BE49-F238E27FC236}">
                <a16:creationId xmlns:a16="http://schemas.microsoft.com/office/drawing/2014/main" id="{B239E5AC-5DEE-4254-AFE1-434552419997}"/>
              </a:ext>
            </a:extLst>
          </p:cNvPr>
          <p:cNvSpPr/>
          <p:nvPr/>
        </p:nvSpPr>
        <p:spPr>
          <a:xfrm>
            <a:off x="0" y="2194211"/>
            <a:ext cx="4287915" cy="1883265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Rounded Rectangle 15">
            <a:extLst>
              <a:ext uri="{FF2B5EF4-FFF2-40B4-BE49-F238E27FC236}">
                <a16:creationId xmlns:a16="http://schemas.microsoft.com/office/drawing/2014/main" id="{5C966CDA-1EBB-48EA-AC16-022FFBFC3ACF}"/>
              </a:ext>
            </a:extLst>
          </p:cNvPr>
          <p:cNvSpPr/>
          <p:nvPr/>
        </p:nvSpPr>
        <p:spPr>
          <a:xfrm>
            <a:off x="706064" y="630887"/>
            <a:ext cx="3092391" cy="288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2"/>
                </a:solidFill>
              </a:rPr>
              <a:t>MICROVG</a:t>
            </a:r>
          </a:p>
        </p:txBody>
      </p:sp>
      <p:sp>
        <p:nvSpPr>
          <p:cNvPr id="3" name="Rounded Rectangle 46">
            <a:extLst>
              <a:ext uri="{FF2B5EF4-FFF2-40B4-BE49-F238E27FC236}">
                <a16:creationId xmlns:a16="http://schemas.microsoft.com/office/drawing/2014/main" id="{4A671B8D-3A4C-47EF-AD41-712F59E1514A}"/>
              </a:ext>
            </a:extLst>
          </p:cNvPr>
          <p:cNvSpPr/>
          <p:nvPr/>
        </p:nvSpPr>
        <p:spPr>
          <a:xfrm>
            <a:off x="26992" y="4414599"/>
            <a:ext cx="4259612" cy="30880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bg1"/>
                </a:solidFill>
              </a:rPr>
              <a:t>hardware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15603C3-D129-4DDE-B258-D910EC787CAA}"/>
              </a:ext>
            </a:extLst>
          </p:cNvPr>
          <p:cNvCxnSpPr>
            <a:cxnSpLocks/>
          </p:cNvCxnSpPr>
          <p:nvPr/>
        </p:nvCxnSpPr>
        <p:spPr>
          <a:xfrm>
            <a:off x="2251604" y="3717000"/>
            <a:ext cx="1310" cy="684977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9E5B8965-0755-4B75-8FCA-6B03F7C9D8F2}"/>
              </a:ext>
            </a:extLst>
          </p:cNvPr>
          <p:cNvSpPr/>
          <p:nvPr/>
        </p:nvSpPr>
        <p:spPr>
          <a:xfrm>
            <a:off x="26991" y="199964"/>
            <a:ext cx="7250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Platform</a:t>
            </a:r>
          </a:p>
        </p:txBody>
      </p:sp>
      <p:sp>
        <p:nvSpPr>
          <p:cNvPr id="6" name="Rounded Rectangle 12">
            <a:extLst>
              <a:ext uri="{FF2B5EF4-FFF2-40B4-BE49-F238E27FC236}">
                <a16:creationId xmlns:a16="http://schemas.microsoft.com/office/drawing/2014/main" id="{D625740E-7E12-B0B4-69F8-DA550520A2CE}"/>
              </a:ext>
            </a:extLst>
          </p:cNvPr>
          <p:cNvSpPr/>
          <p:nvPr/>
        </p:nvSpPr>
        <p:spPr>
          <a:xfrm>
            <a:off x="706064" y="2323700"/>
            <a:ext cx="1439844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 err="1">
                <a:solidFill>
                  <a:schemeClr val="bg1"/>
                </a:solidFill>
              </a:rPr>
              <a:t>LLVG_GRADIENT_impl.c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B30DD3-6682-9C90-0097-076CF7B0934F}"/>
              </a:ext>
            </a:extLst>
          </p:cNvPr>
          <p:cNvSpPr/>
          <p:nvPr/>
        </p:nvSpPr>
        <p:spPr>
          <a:xfrm>
            <a:off x="25537" y="2306752"/>
            <a:ext cx="41870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BSP</a:t>
            </a:r>
          </a:p>
        </p:txBody>
      </p:sp>
      <p:sp>
        <p:nvSpPr>
          <p:cNvPr id="10" name="Rounded Rectangle 47">
            <a:extLst>
              <a:ext uri="{FF2B5EF4-FFF2-40B4-BE49-F238E27FC236}">
                <a16:creationId xmlns:a16="http://schemas.microsoft.com/office/drawing/2014/main" id="{EA0D8548-B503-56A4-6F1E-0FB114361DA6}"/>
              </a:ext>
            </a:extLst>
          </p:cNvPr>
          <p:cNvSpPr/>
          <p:nvPr/>
        </p:nvSpPr>
        <p:spPr>
          <a:xfrm>
            <a:off x="706064" y="3429000"/>
            <a:ext cx="3093701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 err="1">
                <a:solidFill>
                  <a:schemeClr val="bg1"/>
                </a:solidFill>
              </a:rPr>
              <a:t>LLVG_XXX_PAINTER_vglite.c</a:t>
            </a:r>
            <a:endParaRPr lang="en-US" sz="900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6B7EC5D-D1F8-D661-DD98-A5254389D0C6}"/>
              </a:ext>
            </a:extLst>
          </p:cNvPr>
          <p:cNvCxnSpPr>
            <a:cxnSpLocks/>
          </p:cNvCxnSpPr>
          <p:nvPr/>
        </p:nvCxnSpPr>
        <p:spPr>
          <a:xfrm flipV="1">
            <a:off x="3043201" y="918887"/>
            <a:ext cx="0" cy="2519715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0C15E089-25C9-4A9E-BE25-BE2BD0116634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1425986" y="889478"/>
            <a:ext cx="0" cy="1434222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9FCD845-E891-DC0F-D2FF-C23AB80AE21F}"/>
              </a:ext>
            </a:extLst>
          </p:cNvPr>
          <p:cNvCxnSpPr>
            <a:cxnSpLocks/>
          </p:cNvCxnSpPr>
          <p:nvPr/>
        </p:nvCxnSpPr>
        <p:spPr>
          <a:xfrm flipV="1">
            <a:off x="1425986" y="2611700"/>
            <a:ext cx="0" cy="817300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B796CC1-F8ED-43A6-AE21-7F6FA80A001F}"/>
              </a:ext>
            </a:extLst>
          </p:cNvPr>
          <p:cNvSpPr/>
          <p:nvPr/>
        </p:nvSpPr>
        <p:spPr>
          <a:xfrm>
            <a:off x="706064" y="1485236"/>
            <a:ext cx="1439844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 err="1">
                <a:solidFill>
                  <a:schemeClr val="bg1"/>
                </a:solidFill>
              </a:rPr>
              <a:t>LLVG_GRADIENT_impl.h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17" name="Rounded Rectangle 17">
            <a:extLst>
              <a:ext uri="{FF2B5EF4-FFF2-40B4-BE49-F238E27FC236}">
                <a16:creationId xmlns:a16="http://schemas.microsoft.com/office/drawing/2014/main" id="{095D8A88-ACB9-49C2-BADC-666B799FB62D}"/>
              </a:ext>
            </a:extLst>
          </p:cNvPr>
          <p:cNvSpPr/>
          <p:nvPr/>
        </p:nvSpPr>
        <p:spPr>
          <a:xfrm>
            <a:off x="2357633" y="1485236"/>
            <a:ext cx="1444752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dirty="0" err="1">
                <a:solidFill>
                  <a:schemeClr val="bg1"/>
                </a:solidFill>
              </a:rPr>
              <a:t>LLVG_XXX_PAINTER_impl.h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7" name="Rounded Rectangle 17">
            <a:extLst>
              <a:ext uri="{FF2B5EF4-FFF2-40B4-BE49-F238E27FC236}">
                <a16:creationId xmlns:a16="http://schemas.microsoft.com/office/drawing/2014/main" id="{400A150F-5610-E438-9A21-9CEC072C3A81}"/>
              </a:ext>
            </a:extLst>
          </p:cNvPr>
          <p:cNvSpPr/>
          <p:nvPr/>
        </p:nvSpPr>
        <p:spPr>
          <a:xfrm>
            <a:off x="706064" y="2697592"/>
            <a:ext cx="1439844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microvg_gradient.h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0418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62">
            <a:extLst>
              <a:ext uri="{FF2B5EF4-FFF2-40B4-BE49-F238E27FC236}">
                <a16:creationId xmlns:a16="http://schemas.microsoft.com/office/drawing/2014/main" id="{13401AA6-A8D3-48B9-830A-340BEBBC99FB}"/>
              </a:ext>
            </a:extLst>
          </p:cNvPr>
          <p:cNvSpPr/>
          <p:nvPr/>
        </p:nvSpPr>
        <p:spPr>
          <a:xfrm>
            <a:off x="0" y="157019"/>
            <a:ext cx="4287915" cy="1806205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Rounded Rectangle 62">
            <a:extLst>
              <a:ext uri="{FF2B5EF4-FFF2-40B4-BE49-F238E27FC236}">
                <a16:creationId xmlns:a16="http://schemas.microsoft.com/office/drawing/2014/main" id="{B239E5AC-5DEE-4254-AFE1-434552419997}"/>
              </a:ext>
            </a:extLst>
          </p:cNvPr>
          <p:cNvSpPr/>
          <p:nvPr/>
        </p:nvSpPr>
        <p:spPr>
          <a:xfrm>
            <a:off x="0" y="2182212"/>
            <a:ext cx="4287915" cy="2265665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Rounded Rectangle 15">
            <a:extLst>
              <a:ext uri="{FF2B5EF4-FFF2-40B4-BE49-F238E27FC236}">
                <a16:creationId xmlns:a16="http://schemas.microsoft.com/office/drawing/2014/main" id="{5C966CDA-1EBB-48EA-AC16-022FFBFC3ACF}"/>
              </a:ext>
            </a:extLst>
          </p:cNvPr>
          <p:cNvSpPr/>
          <p:nvPr/>
        </p:nvSpPr>
        <p:spPr>
          <a:xfrm>
            <a:off x="706064" y="630887"/>
            <a:ext cx="3092391" cy="288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2"/>
                </a:solidFill>
              </a:rPr>
              <a:t>MICROVG</a:t>
            </a:r>
          </a:p>
        </p:txBody>
      </p:sp>
      <p:sp>
        <p:nvSpPr>
          <p:cNvPr id="3" name="Rounded Rectangle 46">
            <a:extLst>
              <a:ext uri="{FF2B5EF4-FFF2-40B4-BE49-F238E27FC236}">
                <a16:creationId xmlns:a16="http://schemas.microsoft.com/office/drawing/2014/main" id="{4A671B8D-3A4C-47EF-AD41-712F59E1514A}"/>
              </a:ext>
            </a:extLst>
          </p:cNvPr>
          <p:cNvSpPr/>
          <p:nvPr/>
        </p:nvSpPr>
        <p:spPr>
          <a:xfrm>
            <a:off x="25682" y="4735877"/>
            <a:ext cx="4259612" cy="30880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bg1"/>
                </a:solidFill>
              </a:rPr>
              <a:t>hardware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15603C3-D129-4DDE-B258-D910EC787CAA}"/>
              </a:ext>
            </a:extLst>
          </p:cNvPr>
          <p:cNvCxnSpPr>
            <a:cxnSpLocks/>
          </p:cNvCxnSpPr>
          <p:nvPr/>
        </p:nvCxnSpPr>
        <p:spPr>
          <a:xfrm>
            <a:off x="2250294" y="4038278"/>
            <a:ext cx="1310" cy="684977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9E5B8965-0755-4B75-8FCA-6B03F7C9D8F2}"/>
              </a:ext>
            </a:extLst>
          </p:cNvPr>
          <p:cNvSpPr/>
          <p:nvPr/>
        </p:nvSpPr>
        <p:spPr>
          <a:xfrm>
            <a:off x="26991" y="199964"/>
            <a:ext cx="7250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Platform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B30DD3-6682-9C90-0097-076CF7B0934F}"/>
              </a:ext>
            </a:extLst>
          </p:cNvPr>
          <p:cNvSpPr/>
          <p:nvPr/>
        </p:nvSpPr>
        <p:spPr>
          <a:xfrm>
            <a:off x="25537" y="2306752"/>
            <a:ext cx="41870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BSP</a:t>
            </a:r>
          </a:p>
        </p:txBody>
      </p:sp>
      <p:sp>
        <p:nvSpPr>
          <p:cNvPr id="10" name="Rounded Rectangle 47">
            <a:extLst>
              <a:ext uri="{FF2B5EF4-FFF2-40B4-BE49-F238E27FC236}">
                <a16:creationId xmlns:a16="http://schemas.microsoft.com/office/drawing/2014/main" id="{EA0D8548-B503-56A4-6F1E-0FB114361DA6}"/>
              </a:ext>
            </a:extLst>
          </p:cNvPr>
          <p:cNvSpPr/>
          <p:nvPr/>
        </p:nvSpPr>
        <p:spPr>
          <a:xfrm>
            <a:off x="704754" y="3750278"/>
            <a:ext cx="3093701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 err="1">
                <a:solidFill>
                  <a:schemeClr val="bg1"/>
                </a:solidFill>
              </a:rPr>
              <a:t>LLVG_FONT_PAINTER_freetype_vglite.c</a:t>
            </a:r>
            <a:endParaRPr lang="en-US" sz="900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6B7EC5D-D1F8-D661-DD98-A5254389D0C6}"/>
              </a:ext>
            </a:extLst>
          </p:cNvPr>
          <p:cNvCxnSpPr>
            <a:cxnSpLocks/>
          </p:cNvCxnSpPr>
          <p:nvPr/>
        </p:nvCxnSpPr>
        <p:spPr>
          <a:xfrm flipV="1">
            <a:off x="3043201" y="918887"/>
            <a:ext cx="0" cy="2831391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0C15E089-25C9-4A9E-BE25-BE2BD0116634}"/>
              </a:ext>
            </a:extLst>
          </p:cNvPr>
          <p:cNvCxnSpPr>
            <a:cxnSpLocks/>
          </p:cNvCxnSpPr>
          <p:nvPr/>
        </p:nvCxnSpPr>
        <p:spPr>
          <a:xfrm flipV="1">
            <a:off x="1425986" y="889478"/>
            <a:ext cx="0" cy="2860800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sp>
        <p:nvSpPr>
          <p:cNvPr id="6" name="Rounded Rectangle 12">
            <a:extLst>
              <a:ext uri="{FF2B5EF4-FFF2-40B4-BE49-F238E27FC236}">
                <a16:creationId xmlns:a16="http://schemas.microsoft.com/office/drawing/2014/main" id="{D625740E-7E12-B0B4-69F8-DA550520A2CE}"/>
              </a:ext>
            </a:extLst>
          </p:cNvPr>
          <p:cNvSpPr/>
          <p:nvPr/>
        </p:nvSpPr>
        <p:spPr>
          <a:xfrm>
            <a:off x="706064" y="2323700"/>
            <a:ext cx="1439844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 err="1">
                <a:solidFill>
                  <a:schemeClr val="bg1"/>
                </a:solidFill>
              </a:rPr>
              <a:t>LLVG_FONT_freetype.c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7" name="Rounded Rectangle 17">
            <a:extLst>
              <a:ext uri="{FF2B5EF4-FFF2-40B4-BE49-F238E27FC236}">
                <a16:creationId xmlns:a16="http://schemas.microsoft.com/office/drawing/2014/main" id="{400A150F-5610-E438-9A21-9CEC072C3A81}"/>
              </a:ext>
            </a:extLst>
          </p:cNvPr>
          <p:cNvSpPr/>
          <p:nvPr/>
        </p:nvSpPr>
        <p:spPr>
          <a:xfrm>
            <a:off x="706064" y="2697592"/>
            <a:ext cx="1439844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/>
              <a:t>Freetype</a:t>
            </a:r>
            <a:r>
              <a:rPr lang="en-US" sz="1200" dirty="0"/>
              <a:t> Engine</a:t>
            </a:r>
          </a:p>
        </p:txBody>
      </p:sp>
      <p:sp>
        <p:nvSpPr>
          <p:cNvPr id="12" name="Rounded Rectangle 17">
            <a:extLst>
              <a:ext uri="{FF2B5EF4-FFF2-40B4-BE49-F238E27FC236}">
                <a16:creationId xmlns:a16="http://schemas.microsoft.com/office/drawing/2014/main" id="{DD25D81A-6D42-5954-CE5E-AFB845127C52}"/>
              </a:ext>
            </a:extLst>
          </p:cNvPr>
          <p:cNvSpPr/>
          <p:nvPr/>
        </p:nvSpPr>
        <p:spPr>
          <a:xfrm>
            <a:off x="703458" y="3108989"/>
            <a:ext cx="1439844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/>
              <a:t>Harfbuzz</a:t>
            </a:r>
            <a:r>
              <a:rPr lang="en-US" sz="1200" dirty="0"/>
              <a:t> Engine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B796CC1-F8ED-43A6-AE21-7F6FA80A001F}"/>
              </a:ext>
            </a:extLst>
          </p:cNvPr>
          <p:cNvSpPr/>
          <p:nvPr/>
        </p:nvSpPr>
        <p:spPr>
          <a:xfrm>
            <a:off x="706064" y="1485236"/>
            <a:ext cx="1439844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LLVG_FONT_impl.h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7" name="Rounded Rectangle 17">
            <a:extLst>
              <a:ext uri="{FF2B5EF4-FFF2-40B4-BE49-F238E27FC236}">
                <a16:creationId xmlns:a16="http://schemas.microsoft.com/office/drawing/2014/main" id="{095D8A88-ACB9-49C2-BADC-666B799FB62D}"/>
              </a:ext>
            </a:extLst>
          </p:cNvPr>
          <p:cNvSpPr/>
          <p:nvPr/>
        </p:nvSpPr>
        <p:spPr>
          <a:xfrm>
            <a:off x="2357633" y="1485236"/>
            <a:ext cx="1444752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dirty="0" err="1">
                <a:solidFill>
                  <a:schemeClr val="bg1"/>
                </a:solidFill>
              </a:rPr>
              <a:t>LLVG_FONT_PAINTER_impl.h</a:t>
            </a:r>
            <a:endParaRPr 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220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62">
            <a:extLst>
              <a:ext uri="{FF2B5EF4-FFF2-40B4-BE49-F238E27FC236}">
                <a16:creationId xmlns:a16="http://schemas.microsoft.com/office/drawing/2014/main" id="{AA9A0801-3292-173F-A4DC-91210479254F}"/>
              </a:ext>
            </a:extLst>
          </p:cNvPr>
          <p:cNvSpPr/>
          <p:nvPr/>
        </p:nvSpPr>
        <p:spPr>
          <a:xfrm>
            <a:off x="241239" y="414959"/>
            <a:ext cx="3574770" cy="996360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Rounded Rectangle 15">
            <a:extLst>
              <a:ext uri="{FF2B5EF4-FFF2-40B4-BE49-F238E27FC236}">
                <a16:creationId xmlns:a16="http://schemas.microsoft.com/office/drawing/2014/main" id="{5EBA8024-EE1D-6F41-C350-5445F9BDC8C5}"/>
              </a:ext>
            </a:extLst>
          </p:cNvPr>
          <p:cNvSpPr/>
          <p:nvPr/>
        </p:nvSpPr>
        <p:spPr>
          <a:xfrm>
            <a:off x="377873" y="508750"/>
            <a:ext cx="3307977" cy="288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tx2"/>
                </a:solidFill>
              </a:rPr>
              <a:t>MicroUI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74F2E0-535C-6203-02BE-B5A30F957759}"/>
              </a:ext>
            </a:extLst>
          </p:cNvPr>
          <p:cNvSpPr/>
          <p:nvPr/>
        </p:nvSpPr>
        <p:spPr>
          <a:xfrm>
            <a:off x="180595" y="148351"/>
            <a:ext cx="6446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UI Pack</a:t>
            </a:r>
          </a:p>
        </p:txBody>
      </p:sp>
      <p:sp>
        <p:nvSpPr>
          <p:cNvPr id="10" name="Rounded Rectangle 19">
            <a:extLst>
              <a:ext uri="{FF2B5EF4-FFF2-40B4-BE49-F238E27FC236}">
                <a16:creationId xmlns:a16="http://schemas.microsoft.com/office/drawing/2014/main" id="{7BE5A21C-B0B5-1A1F-CE65-55BE61AF62B5}"/>
              </a:ext>
            </a:extLst>
          </p:cNvPr>
          <p:cNvSpPr/>
          <p:nvPr/>
        </p:nvSpPr>
        <p:spPr>
          <a:xfrm>
            <a:off x="2039930" y="906339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ui_drawing.h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1" name="Rounded Rectangle 17">
            <a:extLst>
              <a:ext uri="{FF2B5EF4-FFF2-40B4-BE49-F238E27FC236}">
                <a16:creationId xmlns:a16="http://schemas.microsoft.com/office/drawing/2014/main" id="{F7BBB758-4A60-BB52-EBC7-D2B690B3F058}"/>
              </a:ext>
            </a:extLst>
          </p:cNvPr>
          <p:cNvSpPr/>
          <p:nvPr/>
        </p:nvSpPr>
        <p:spPr>
          <a:xfrm>
            <a:off x="362473" y="917757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LLUI_PAINTER_impl.h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3" name="Rounded Rectangle 62">
            <a:extLst>
              <a:ext uri="{FF2B5EF4-FFF2-40B4-BE49-F238E27FC236}">
                <a16:creationId xmlns:a16="http://schemas.microsoft.com/office/drawing/2014/main" id="{8786E8FF-A80C-0F99-1BE9-93FB9C435E86}"/>
              </a:ext>
            </a:extLst>
          </p:cNvPr>
          <p:cNvSpPr/>
          <p:nvPr/>
        </p:nvSpPr>
        <p:spPr>
          <a:xfrm>
            <a:off x="241240" y="1900162"/>
            <a:ext cx="3554383" cy="688602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0B5A875-F06C-1D42-4DF3-93F11A9313FC}"/>
              </a:ext>
            </a:extLst>
          </p:cNvPr>
          <p:cNvSpPr/>
          <p:nvPr/>
        </p:nvSpPr>
        <p:spPr>
          <a:xfrm>
            <a:off x="181244" y="1602795"/>
            <a:ext cx="9871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CCO </a:t>
            </a:r>
            <a:r>
              <a:rPr lang="en-US" sz="1200" dirty="0" err="1"/>
              <a:t>MicroUI</a:t>
            </a:r>
            <a:endParaRPr lang="en-US" sz="1200" dirty="0"/>
          </a:p>
        </p:txBody>
      </p:sp>
      <p:sp>
        <p:nvSpPr>
          <p:cNvPr id="19" name="Rounded Rectangle 29">
            <a:extLst>
              <a:ext uri="{FF2B5EF4-FFF2-40B4-BE49-F238E27FC236}">
                <a16:creationId xmlns:a16="http://schemas.microsoft.com/office/drawing/2014/main" id="{0632AD7E-A054-B479-BDA2-6C483FE72923}"/>
              </a:ext>
            </a:extLst>
          </p:cNvPr>
          <p:cNvSpPr/>
          <p:nvPr/>
        </p:nvSpPr>
        <p:spPr>
          <a:xfrm>
            <a:off x="322274" y="2107111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LLUI_PAINTER_impl.c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4" name="Rounded Rectangle 62">
            <a:extLst>
              <a:ext uri="{FF2B5EF4-FFF2-40B4-BE49-F238E27FC236}">
                <a16:creationId xmlns:a16="http://schemas.microsoft.com/office/drawing/2014/main" id="{DE8360EC-AA64-305D-0215-B33AF30A941A}"/>
              </a:ext>
            </a:extLst>
          </p:cNvPr>
          <p:cNvSpPr/>
          <p:nvPr/>
        </p:nvSpPr>
        <p:spPr>
          <a:xfrm>
            <a:off x="190122" y="3155882"/>
            <a:ext cx="3605501" cy="909308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2F18086-824E-A703-FC23-6EBAEA7D91CA}"/>
              </a:ext>
            </a:extLst>
          </p:cNvPr>
          <p:cNvSpPr/>
          <p:nvPr/>
        </p:nvSpPr>
        <p:spPr>
          <a:xfrm>
            <a:off x="190122" y="2838104"/>
            <a:ext cx="14420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CCO </a:t>
            </a:r>
            <a:r>
              <a:rPr lang="en-US" sz="1200" dirty="0" err="1"/>
              <a:t>MicroUI-VGLite</a:t>
            </a:r>
            <a:endParaRPr lang="en-US" sz="1200" dirty="0"/>
          </a:p>
        </p:txBody>
      </p:sp>
      <p:sp>
        <p:nvSpPr>
          <p:cNvPr id="26" name="Rounded Rectangle 29">
            <a:extLst>
              <a:ext uri="{FF2B5EF4-FFF2-40B4-BE49-F238E27FC236}">
                <a16:creationId xmlns:a16="http://schemas.microsoft.com/office/drawing/2014/main" id="{466FFA11-3BBD-8741-74DE-573D17C8283E}"/>
              </a:ext>
            </a:extLst>
          </p:cNvPr>
          <p:cNvSpPr/>
          <p:nvPr/>
        </p:nvSpPr>
        <p:spPr>
          <a:xfrm>
            <a:off x="319788" y="3714000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display_vglite.h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7" name="Rounded Rectangle 29">
            <a:extLst>
              <a:ext uri="{FF2B5EF4-FFF2-40B4-BE49-F238E27FC236}">
                <a16:creationId xmlns:a16="http://schemas.microsoft.com/office/drawing/2014/main" id="{15E09E67-79E2-2C6A-3D26-FBD2DDABB968}"/>
              </a:ext>
            </a:extLst>
          </p:cNvPr>
          <p:cNvSpPr/>
          <p:nvPr/>
        </p:nvSpPr>
        <p:spPr>
          <a:xfrm>
            <a:off x="2039930" y="3705997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vglite_path.h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9" name="Rounded Rectangle 29">
            <a:extLst>
              <a:ext uri="{FF2B5EF4-FFF2-40B4-BE49-F238E27FC236}">
                <a16:creationId xmlns:a16="http://schemas.microsoft.com/office/drawing/2014/main" id="{F313829E-14CD-64E9-0555-F08438D5A1B8}"/>
              </a:ext>
            </a:extLst>
          </p:cNvPr>
          <p:cNvSpPr/>
          <p:nvPr/>
        </p:nvSpPr>
        <p:spPr>
          <a:xfrm>
            <a:off x="2039930" y="3303814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drawing_vglite.c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2" name="Rounded Rectangle 62">
            <a:extLst>
              <a:ext uri="{FF2B5EF4-FFF2-40B4-BE49-F238E27FC236}">
                <a16:creationId xmlns:a16="http://schemas.microsoft.com/office/drawing/2014/main" id="{98A865E1-3D72-FBF9-0CC0-A022F961B7DC}"/>
              </a:ext>
            </a:extLst>
          </p:cNvPr>
          <p:cNvSpPr/>
          <p:nvPr/>
        </p:nvSpPr>
        <p:spPr>
          <a:xfrm>
            <a:off x="4821162" y="414959"/>
            <a:ext cx="7047410" cy="1243733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3" name="Rounded Rectangle 15">
            <a:extLst>
              <a:ext uri="{FF2B5EF4-FFF2-40B4-BE49-F238E27FC236}">
                <a16:creationId xmlns:a16="http://schemas.microsoft.com/office/drawing/2014/main" id="{4D4AB83B-D07E-B8F0-94EB-D9F0BBFFCED0}"/>
              </a:ext>
            </a:extLst>
          </p:cNvPr>
          <p:cNvSpPr/>
          <p:nvPr/>
        </p:nvSpPr>
        <p:spPr>
          <a:xfrm>
            <a:off x="4935389" y="520551"/>
            <a:ext cx="6771621" cy="288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tx2"/>
                </a:solidFill>
              </a:rPr>
              <a:t>MicroVG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1F7DD26-5D12-7DC4-8801-30DB2AD86285}"/>
              </a:ext>
            </a:extLst>
          </p:cNvPr>
          <p:cNvSpPr/>
          <p:nvPr/>
        </p:nvSpPr>
        <p:spPr>
          <a:xfrm>
            <a:off x="4841548" y="126831"/>
            <a:ext cx="6892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VG Pack</a:t>
            </a:r>
          </a:p>
        </p:txBody>
      </p:sp>
      <p:sp>
        <p:nvSpPr>
          <p:cNvPr id="38" name="Rounded Rectangle 12">
            <a:extLst>
              <a:ext uri="{FF2B5EF4-FFF2-40B4-BE49-F238E27FC236}">
                <a16:creationId xmlns:a16="http://schemas.microsoft.com/office/drawing/2014/main" id="{371727AE-BF04-55FF-1D72-EBF8C8264A36}"/>
              </a:ext>
            </a:extLst>
          </p:cNvPr>
          <p:cNvSpPr/>
          <p:nvPr/>
        </p:nvSpPr>
        <p:spPr>
          <a:xfrm>
            <a:off x="4935390" y="886494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LLVG_MATRIX_impl.h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9" name="Rounded Rectangle 17">
            <a:extLst>
              <a:ext uri="{FF2B5EF4-FFF2-40B4-BE49-F238E27FC236}">
                <a16:creationId xmlns:a16="http://schemas.microsoft.com/office/drawing/2014/main" id="{1B38D94B-B3A9-63F5-8479-AFE3274D0834}"/>
              </a:ext>
            </a:extLst>
          </p:cNvPr>
          <p:cNvSpPr/>
          <p:nvPr/>
        </p:nvSpPr>
        <p:spPr>
          <a:xfrm>
            <a:off x="7519465" y="1246300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 err="1">
                <a:solidFill>
                  <a:schemeClr val="bg1"/>
                </a:solidFill>
              </a:rPr>
              <a:t>LLVG_PATH_PAINTER_impl.h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40" name="Rounded Rectangle 28">
            <a:extLst>
              <a:ext uri="{FF2B5EF4-FFF2-40B4-BE49-F238E27FC236}">
                <a16:creationId xmlns:a16="http://schemas.microsoft.com/office/drawing/2014/main" id="{1B757525-1549-E856-CC77-E0654CE71D18}"/>
              </a:ext>
            </a:extLst>
          </p:cNvPr>
          <p:cNvSpPr/>
          <p:nvPr/>
        </p:nvSpPr>
        <p:spPr>
          <a:xfrm>
            <a:off x="6645837" y="886494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LLVG_PATH_impl.h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1" name="Rounded Rectangle 39">
            <a:extLst>
              <a:ext uri="{FF2B5EF4-FFF2-40B4-BE49-F238E27FC236}">
                <a16:creationId xmlns:a16="http://schemas.microsoft.com/office/drawing/2014/main" id="{518FCAF3-72A8-FABD-A825-C1820824307C}"/>
              </a:ext>
            </a:extLst>
          </p:cNvPr>
          <p:cNvSpPr/>
          <p:nvPr/>
        </p:nvSpPr>
        <p:spPr>
          <a:xfrm>
            <a:off x="8356284" y="880357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err="1">
                <a:solidFill>
                  <a:schemeClr val="bg1"/>
                </a:solidFill>
              </a:rPr>
              <a:t>LLVG_GRADIENT_impl.h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42" name="Rounded Rectangle 28">
            <a:extLst>
              <a:ext uri="{FF2B5EF4-FFF2-40B4-BE49-F238E27FC236}">
                <a16:creationId xmlns:a16="http://schemas.microsoft.com/office/drawing/2014/main" id="{E1B0CDEF-3A5E-4F59-33B0-1020C81E7345}"/>
              </a:ext>
            </a:extLst>
          </p:cNvPr>
          <p:cNvSpPr/>
          <p:nvPr/>
        </p:nvSpPr>
        <p:spPr>
          <a:xfrm>
            <a:off x="10061091" y="886494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LLVG_FONT_impl.h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3" name="Rounded Rectangle 17">
            <a:extLst>
              <a:ext uri="{FF2B5EF4-FFF2-40B4-BE49-F238E27FC236}">
                <a16:creationId xmlns:a16="http://schemas.microsoft.com/office/drawing/2014/main" id="{3242C90B-3D05-FA24-2170-C4A655A9CDF6}"/>
              </a:ext>
            </a:extLst>
          </p:cNvPr>
          <p:cNvSpPr/>
          <p:nvPr/>
        </p:nvSpPr>
        <p:spPr>
          <a:xfrm>
            <a:off x="9264943" y="1244215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 err="1">
                <a:solidFill>
                  <a:schemeClr val="bg1"/>
                </a:solidFill>
              </a:rPr>
              <a:t>LLVG_FONT_PAINTER_impl.h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45" name="Rounded Rectangle 62">
            <a:extLst>
              <a:ext uri="{FF2B5EF4-FFF2-40B4-BE49-F238E27FC236}">
                <a16:creationId xmlns:a16="http://schemas.microsoft.com/office/drawing/2014/main" id="{E295858B-C3FC-ADA1-074B-B616EBE7B456}"/>
              </a:ext>
            </a:extLst>
          </p:cNvPr>
          <p:cNvSpPr/>
          <p:nvPr/>
        </p:nvSpPr>
        <p:spPr>
          <a:xfrm>
            <a:off x="4841549" y="2283477"/>
            <a:ext cx="7027024" cy="909308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A0564C6-487E-1712-7DED-8D72158EDE34}"/>
              </a:ext>
            </a:extLst>
          </p:cNvPr>
          <p:cNvSpPr/>
          <p:nvPr/>
        </p:nvSpPr>
        <p:spPr>
          <a:xfrm>
            <a:off x="4841548" y="1938798"/>
            <a:ext cx="10317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CCO </a:t>
            </a:r>
            <a:r>
              <a:rPr lang="en-US" sz="1200" dirty="0" err="1"/>
              <a:t>MicroVG</a:t>
            </a:r>
            <a:endParaRPr lang="en-US" sz="1200" dirty="0"/>
          </a:p>
        </p:txBody>
      </p:sp>
      <p:sp>
        <p:nvSpPr>
          <p:cNvPr id="56" name="Rounded Rectangle 29">
            <a:extLst>
              <a:ext uri="{FF2B5EF4-FFF2-40B4-BE49-F238E27FC236}">
                <a16:creationId xmlns:a16="http://schemas.microsoft.com/office/drawing/2014/main" id="{89188CAA-B96D-E326-3AE4-AD1A773C2182}"/>
              </a:ext>
            </a:extLst>
          </p:cNvPr>
          <p:cNvSpPr/>
          <p:nvPr/>
        </p:nvSpPr>
        <p:spPr>
          <a:xfrm>
            <a:off x="4935390" y="2405550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LLVG_MATRIX_impl.c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7" name="Rounded Rectangle 40">
            <a:extLst>
              <a:ext uri="{FF2B5EF4-FFF2-40B4-BE49-F238E27FC236}">
                <a16:creationId xmlns:a16="http://schemas.microsoft.com/office/drawing/2014/main" id="{57CB6D9A-8A91-50BA-21A5-B38917022706}"/>
              </a:ext>
            </a:extLst>
          </p:cNvPr>
          <p:cNvSpPr/>
          <p:nvPr/>
        </p:nvSpPr>
        <p:spPr>
          <a:xfrm>
            <a:off x="6626509" y="2414116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LLVG_PATH_impl.c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8" name="Rounded Rectangle 17">
            <a:extLst>
              <a:ext uri="{FF2B5EF4-FFF2-40B4-BE49-F238E27FC236}">
                <a16:creationId xmlns:a16="http://schemas.microsoft.com/office/drawing/2014/main" id="{5E7EA3D8-42AD-88AF-505E-79513B76E2AB}"/>
              </a:ext>
            </a:extLst>
          </p:cNvPr>
          <p:cNvSpPr/>
          <p:nvPr/>
        </p:nvSpPr>
        <p:spPr>
          <a:xfrm>
            <a:off x="6625939" y="2806598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microvg_path.h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9" name="Rounded Rectangle 39">
            <a:extLst>
              <a:ext uri="{FF2B5EF4-FFF2-40B4-BE49-F238E27FC236}">
                <a16:creationId xmlns:a16="http://schemas.microsoft.com/office/drawing/2014/main" id="{B6BE04CA-2A51-41B7-CD5A-B67676810361}"/>
              </a:ext>
            </a:extLst>
          </p:cNvPr>
          <p:cNvSpPr/>
          <p:nvPr/>
        </p:nvSpPr>
        <p:spPr>
          <a:xfrm>
            <a:off x="8342425" y="2419889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err="1">
                <a:solidFill>
                  <a:schemeClr val="bg1"/>
                </a:solidFill>
              </a:rPr>
              <a:t>LLVG_GRADIENT_impl.c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60" name="Rounded Rectangle 17">
            <a:extLst>
              <a:ext uri="{FF2B5EF4-FFF2-40B4-BE49-F238E27FC236}">
                <a16:creationId xmlns:a16="http://schemas.microsoft.com/office/drawing/2014/main" id="{81E5AB87-2043-9831-0E80-58F5F4AF4616}"/>
              </a:ext>
            </a:extLst>
          </p:cNvPr>
          <p:cNvSpPr/>
          <p:nvPr/>
        </p:nvSpPr>
        <p:spPr>
          <a:xfrm>
            <a:off x="8358032" y="2806598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microvg_gradient.h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1" name="Rounded Rectangle 28">
            <a:extLst>
              <a:ext uri="{FF2B5EF4-FFF2-40B4-BE49-F238E27FC236}">
                <a16:creationId xmlns:a16="http://schemas.microsoft.com/office/drawing/2014/main" id="{D7E8124E-6335-9C26-41EC-ED7540B4B908}"/>
              </a:ext>
            </a:extLst>
          </p:cNvPr>
          <p:cNvSpPr/>
          <p:nvPr/>
        </p:nvSpPr>
        <p:spPr>
          <a:xfrm>
            <a:off x="10033544" y="2425059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LLVG_FONT_freetype.c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2" name="Rounded Rectangle 62">
            <a:extLst>
              <a:ext uri="{FF2B5EF4-FFF2-40B4-BE49-F238E27FC236}">
                <a16:creationId xmlns:a16="http://schemas.microsoft.com/office/drawing/2014/main" id="{8EC9A22D-A1D8-F5B5-CA32-F029F2D7DEB0}"/>
              </a:ext>
            </a:extLst>
          </p:cNvPr>
          <p:cNvSpPr/>
          <p:nvPr/>
        </p:nvSpPr>
        <p:spPr>
          <a:xfrm>
            <a:off x="4835360" y="3757195"/>
            <a:ext cx="7027024" cy="589175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7473EA5-11F3-929F-1B9C-809FCA6C2146}"/>
              </a:ext>
            </a:extLst>
          </p:cNvPr>
          <p:cNvSpPr/>
          <p:nvPr/>
        </p:nvSpPr>
        <p:spPr>
          <a:xfrm>
            <a:off x="4748763" y="3458544"/>
            <a:ext cx="14866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CCO </a:t>
            </a:r>
            <a:r>
              <a:rPr lang="en-US" sz="1200" dirty="0" err="1"/>
              <a:t>MicroVG-VGLite</a:t>
            </a:r>
            <a:endParaRPr lang="en-US" sz="1200" dirty="0"/>
          </a:p>
        </p:txBody>
      </p:sp>
      <p:sp>
        <p:nvSpPr>
          <p:cNvPr id="68" name="Rounded Rectangle 47">
            <a:extLst>
              <a:ext uri="{FF2B5EF4-FFF2-40B4-BE49-F238E27FC236}">
                <a16:creationId xmlns:a16="http://schemas.microsoft.com/office/drawing/2014/main" id="{48EFB328-9F73-F6F8-F103-0BD1C861EA32}"/>
              </a:ext>
            </a:extLst>
          </p:cNvPr>
          <p:cNvSpPr/>
          <p:nvPr/>
        </p:nvSpPr>
        <p:spPr>
          <a:xfrm>
            <a:off x="6624402" y="3858000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 err="1">
                <a:solidFill>
                  <a:schemeClr val="bg1"/>
                </a:solidFill>
              </a:rPr>
              <a:t>LLVG_PATH_PAINTER_impl.c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69" name="Rounded Rectangle 48">
            <a:extLst>
              <a:ext uri="{FF2B5EF4-FFF2-40B4-BE49-F238E27FC236}">
                <a16:creationId xmlns:a16="http://schemas.microsoft.com/office/drawing/2014/main" id="{637889FB-82F3-1029-4E00-B52689B97FA9}"/>
              </a:ext>
            </a:extLst>
          </p:cNvPr>
          <p:cNvSpPr/>
          <p:nvPr/>
        </p:nvSpPr>
        <p:spPr>
          <a:xfrm>
            <a:off x="10075186" y="3865571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 err="1">
                <a:solidFill>
                  <a:schemeClr val="bg1"/>
                </a:solidFill>
              </a:rPr>
              <a:t>LLVG_FONT_PAINTER_impl.c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70" name="Rounded Rectangle 47">
            <a:extLst>
              <a:ext uri="{FF2B5EF4-FFF2-40B4-BE49-F238E27FC236}">
                <a16:creationId xmlns:a16="http://schemas.microsoft.com/office/drawing/2014/main" id="{189F5334-10DA-10EE-61FE-199E3E7E89D1}"/>
              </a:ext>
            </a:extLst>
          </p:cNvPr>
          <p:cNvSpPr/>
          <p:nvPr/>
        </p:nvSpPr>
        <p:spPr>
          <a:xfrm>
            <a:off x="8349794" y="3871015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microvg_gradient.c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2" name="Rounded Rectangle 62">
            <a:extLst>
              <a:ext uri="{FF2B5EF4-FFF2-40B4-BE49-F238E27FC236}">
                <a16:creationId xmlns:a16="http://schemas.microsoft.com/office/drawing/2014/main" id="{CF9EAFF4-A8E5-A7DC-1A53-0E9A5D795322}"/>
              </a:ext>
            </a:extLst>
          </p:cNvPr>
          <p:cNvSpPr/>
          <p:nvPr/>
        </p:nvSpPr>
        <p:spPr>
          <a:xfrm>
            <a:off x="7768857" y="5580789"/>
            <a:ext cx="4287915" cy="909308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3414FFB-2210-1AE4-EBED-155DC4AFCDD7}"/>
              </a:ext>
            </a:extLst>
          </p:cNvPr>
          <p:cNvSpPr/>
          <p:nvPr/>
        </p:nvSpPr>
        <p:spPr>
          <a:xfrm>
            <a:off x="7768857" y="5758444"/>
            <a:ext cx="7364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/>
              <a:t>Freetype</a:t>
            </a:r>
            <a:endParaRPr lang="en-US" sz="1200" dirty="0"/>
          </a:p>
        </p:txBody>
      </p:sp>
      <p:sp>
        <p:nvSpPr>
          <p:cNvPr id="74" name="Rounded Rectangle 12">
            <a:extLst>
              <a:ext uri="{FF2B5EF4-FFF2-40B4-BE49-F238E27FC236}">
                <a16:creationId xmlns:a16="http://schemas.microsoft.com/office/drawing/2014/main" id="{63070945-0D3D-1AA8-A4A7-4F9FA381700E}"/>
              </a:ext>
            </a:extLst>
          </p:cNvPr>
          <p:cNvSpPr/>
          <p:nvPr/>
        </p:nvSpPr>
        <p:spPr>
          <a:xfrm>
            <a:off x="10222652" y="6108616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bg1"/>
                </a:solidFill>
              </a:rPr>
              <a:t>[…]</a:t>
            </a:r>
          </a:p>
        </p:txBody>
      </p:sp>
      <p:sp>
        <p:nvSpPr>
          <p:cNvPr id="78" name="Rounded Rectangle 62">
            <a:extLst>
              <a:ext uri="{FF2B5EF4-FFF2-40B4-BE49-F238E27FC236}">
                <a16:creationId xmlns:a16="http://schemas.microsoft.com/office/drawing/2014/main" id="{EBCDFE4B-9AB2-38D8-4F46-3C4138291E7A}"/>
              </a:ext>
            </a:extLst>
          </p:cNvPr>
          <p:cNvSpPr/>
          <p:nvPr/>
        </p:nvSpPr>
        <p:spPr>
          <a:xfrm>
            <a:off x="7545405" y="6703462"/>
            <a:ext cx="4287915" cy="909308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85EE6A8-B7B4-3AE6-A502-DC4234A0E79E}"/>
              </a:ext>
            </a:extLst>
          </p:cNvPr>
          <p:cNvSpPr/>
          <p:nvPr/>
        </p:nvSpPr>
        <p:spPr>
          <a:xfrm>
            <a:off x="7941107" y="6881117"/>
            <a:ext cx="7360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/>
              <a:t>Harfbuzz</a:t>
            </a:r>
            <a:endParaRPr lang="en-US" sz="1200" dirty="0"/>
          </a:p>
        </p:txBody>
      </p:sp>
      <p:sp>
        <p:nvSpPr>
          <p:cNvPr id="80" name="Rounded Rectangle 12">
            <a:extLst>
              <a:ext uri="{FF2B5EF4-FFF2-40B4-BE49-F238E27FC236}">
                <a16:creationId xmlns:a16="http://schemas.microsoft.com/office/drawing/2014/main" id="{2D5082CB-5901-D82B-AED0-B77C7A151C35}"/>
              </a:ext>
            </a:extLst>
          </p:cNvPr>
          <p:cNvSpPr/>
          <p:nvPr/>
        </p:nvSpPr>
        <p:spPr>
          <a:xfrm>
            <a:off x="9958371" y="7184554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bg1"/>
                </a:solidFill>
              </a:rPr>
              <a:t>[…]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6C4EECC-703F-B3D7-B7E0-32987A465A68}"/>
              </a:ext>
            </a:extLst>
          </p:cNvPr>
          <p:cNvCxnSpPr>
            <a:stCxn id="32" idx="1"/>
            <a:endCxn id="4" idx="3"/>
          </p:cNvCxnSpPr>
          <p:nvPr/>
        </p:nvCxnSpPr>
        <p:spPr>
          <a:xfrm flipH="1" flipV="1">
            <a:off x="3816009" y="913139"/>
            <a:ext cx="1005153" cy="123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96B2B521-A054-9034-C7DF-15E9456C66C8}"/>
              </a:ext>
            </a:extLst>
          </p:cNvPr>
          <p:cNvCxnSpPr>
            <a:cxnSpLocks/>
            <a:stCxn id="19" idx="0"/>
            <a:endCxn id="11" idx="2"/>
          </p:cNvCxnSpPr>
          <p:nvPr/>
        </p:nvCxnSpPr>
        <p:spPr>
          <a:xfrm flipV="1">
            <a:off x="1145234" y="1205757"/>
            <a:ext cx="40199" cy="901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1ECD8EA3-FBB2-158D-B9AC-ED0F2604EDEA}"/>
              </a:ext>
            </a:extLst>
          </p:cNvPr>
          <p:cNvCxnSpPr>
            <a:cxnSpLocks/>
            <a:stCxn id="29" idx="0"/>
            <a:endCxn id="10" idx="2"/>
          </p:cNvCxnSpPr>
          <p:nvPr/>
        </p:nvCxnSpPr>
        <p:spPr>
          <a:xfrm flipV="1">
            <a:off x="2862890" y="1194339"/>
            <a:ext cx="0" cy="2109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6812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62">
            <a:extLst>
              <a:ext uri="{FF2B5EF4-FFF2-40B4-BE49-F238E27FC236}">
                <a16:creationId xmlns:a16="http://schemas.microsoft.com/office/drawing/2014/main" id="{E7D45980-4DB5-9A2A-61F8-A9F201B7CA9B}"/>
              </a:ext>
            </a:extLst>
          </p:cNvPr>
          <p:cNvSpPr/>
          <p:nvPr/>
        </p:nvSpPr>
        <p:spPr>
          <a:xfrm>
            <a:off x="4291115" y="425349"/>
            <a:ext cx="1887202" cy="1652026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Rounded Rectangle 62">
            <a:extLst>
              <a:ext uri="{FF2B5EF4-FFF2-40B4-BE49-F238E27FC236}">
                <a16:creationId xmlns:a16="http://schemas.microsoft.com/office/drawing/2014/main" id="{AA9A0801-3292-173F-A4DC-91210479254F}"/>
              </a:ext>
            </a:extLst>
          </p:cNvPr>
          <p:cNvSpPr/>
          <p:nvPr/>
        </p:nvSpPr>
        <p:spPr>
          <a:xfrm>
            <a:off x="241239" y="414959"/>
            <a:ext cx="1889402" cy="1662416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Rounded Rectangle 15">
            <a:extLst>
              <a:ext uri="{FF2B5EF4-FFF2-40B4-BE49-F238E27FC236}">
                <a16:creationId xmlns:a16="http://schemas.microsoft.com/office/drawing/2014/main" id="{5EBA8024-EE1D-6F41-C350-5445F9BDC8C5}"/>
              </a:ext>
            </a:extLst>
          </p:cNvPr>
          <p:cNvSpPr/>
          <p:nvPr/>
        </p:nvSpPr>
        <p:spPr>
          <a:xfrm>
            <a:off x="377874" y="508750"/>
            <a:ext cx="1630520" cy="288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tx2"/>
                </a:solidFill>
              </a:rPr>
              <a:t>MicroUI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74F2E0-535C-6203-02BE-B5A30F957759}"/>
              </a:ext>
            </a:extLst>
          </p:cNvPr>
          <p:cNvSpPr/>
          <p:nvPr/>
        </p:nvSpPr>
        <p:spPr>
          <a:xfrm>
            <a:off x="180595" y="148351"/>
            <a:ext cx="6446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UI Pack</a:t>
            </a:r>
          </a:p>
        </p:txBody>
      </p:sp>
      <p:sp>
        <p:nvSpPr>
          <p:cNvPr id="10" name="Rounded Rectangle 19">
            <a:extLst>
              <a:ext uri="{FF2B5EF4-FFF2-40B4-BE49-F238E27FC236}">
                <a16:creationId xmlns:a16="http://schemas.microsoft.com/office/drawing/2014/main" id="{7BE5A21C-B0B5-1A1F-CE65-55BE61AF62B5}"/>
              </a:ext>
            </a:extLst>
          </p:cNvPr>
          <p:cNvSpPr/>
          <p:nvPr/>
        </p:nvSpPr>
        <p:spPr>
          <a:xfrm>
            <a:off x="362473" y="1673426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ui_drawing.h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1" name="Rounded Rectangle 17">
            <a:extLst>
              <a:ext uri="{FF2B5EF4-FFF2-40B4-BE49-F238E27FC236}">
                <a16:creationId xmlns:a16="http://schemas.microsoft.com/office/drawing/2014/main" id="{F7BBB758-4A60-BB52-EBC7-D2B690B3F058}"/>
              </a:ext>
            </a:extLst>
          </p:cNvPr>
          <p:cNvSpPr/>
          <p:nvPr/>
        </p:nvSpPr>
        <p:spPr>
          <a:xfrm>
            <a:off x="362473" y="1071717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LLUI_PAINTER_impl.h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2" name="Rounded Rectangle 62">
            <a:extLst>
              <a:ext uri="{FF2B5EF4-FFF2-40B4-BE49-F238E27FC236}">
                <a16:creationId xmlns:a16="http://schemas.microsoft.com/office/drawing/2014/main" id="{CF9EAFF4-A8E5-A7DC-1A53-0E9A5D795322}"/>
              </a:ext>
            </a:extLst>
          </p:cNvPr>
          <p:cNvSpPr/>
          <p:nvPr/>
        </p:nvSpPr>
        <p:spPr>
          <a:xfrm>
            <a:off x="9105950" y="796750"/>
            <a:ext cx="4287915" cy="909308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3414FFB-2210-1AE4-EBED-155DC4AFCDD7}"/>
              </a:ext>
            </a:extLst>
          </p:cNvPr>
          <p:cNvSpPr/>
          <p:nvPr/>
        </p:nvSpPr>
        <p:spPr>
          <a:xfrm>
            <a:off x="9788148" y="5393778"/>
            <a:ext cx="7364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/>
              <a:t>Freetype</a:t>
            </a:r>
            <a:endParaRPr lang="en-US" sz="1200" dirty="0"/>
          </a:p>
        </p:txBody>
      </p:sp>
      <p:sp>
        <p:nvSpPr>
          <p:cNvPr id="74" name="Rounded Rectangle 12">
            <a:extLst>
              <a:ext uri="{FF2B5EF4-FFF2-40B4-BE49-F238E27FC236}">
                <a16:creationId xmlns:a16="http://schemas.microsoft.com/office/drawing/2014/main" id="{63070945-0D3D-1AA8-A4A7-4F9FA381700E}"/>
              </a:ext>
            </a:extLst>
          </p:cNvPr>
          <p:cNvSpPr/>
          <p:nvPr/>
        </p:nvSpPr>
        <p:spPr>
          <a:xfrm>
            <a:off x="10222652" y="6108616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bg1"/>
                </a:solidFill>
              </a:rPr>
              <a:t>[…]</a:t>
            </a:r>
          </a:p>
        </p:txBody>
      </p:sp>
      <p:sp>
        <p:nvSpPr>
          <p:cNvPr id="78" name="Rounded Rectangle 62">
            <a:extLst>
              <a:ext uri="{FF2B5EF4-FFF2-40B4-BE49-F238E27FC236}">
                <a16:creationId xmlns:a16="http://schemas.microsoft.com/office/drawing/2014/main" id="{EBCDFE4B-9AB2-38D8-4F46-3C4138291E7A}"/>
              </a:ext>
            </a:extLst>
          </p:cNvPr>
          <p:cNvSpPr/>
          <p:nvPr/>
        </p:nvSpPr>
        <p:spPr>
          <a:xfrm>
            <a:off x="7545405" y="6703462"/>
            <a:ext cx="4287915" cy="909308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85EE6A8-B7B4-3AE6-A502-DC4234A0E79E}"/>
              </a:ext>
            </a:extLst>
          </p:cNvPr>
          <p:cNvSpPr/>
          <p:nvPr/>
        </p:nvSpPr>
        <p:spPr>
          <a:xfrm>
            <a:off x="7941107" y="6881117"/>
            <a:ext cx="7360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/>
              <a:t>Harfbuzz</a:t>
            </a:r>
            <a:endParaRPr lang="en-US" sz="1200" dirty="0"/>
          </a:p>
        </p:txBody>
      </p:sp>
      <p:sp>
        <p:nvSpPr>
          <p:cNvPr id="80" name="Rounded Rectangle 12">
            <a:extLst>
              <a:ext uri="{FF2B5EF4-FFF2-40B4-BE49-F238E27FC236}">
                <a16:creationId xmlns:a16="http://schemas.microsoft.com/office/drawing/2014/main" id="{2D5082CB-5901-D82B-AED0-B77C7A151C35}"/>
              </a:ext>
            </a:extLst>
          </p:cNvPr>
          <p:cNvSpPr/>
          <p:nvPr/>
        </p:nvSpPr>
        <p:spPr>
          <a:xfrm>
            <a:off x="9958371" y="7184554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bg1"/>
                </a:solidFill>
              </a:rPr>
              <a:t>[…]</a:t>
            </a:r>
          </a:p>
        </p:txBody>
      </p:sp>
      <p:sp>
        <p:nvSpPr>
          <p:cNvPr id="2" name="Rounded Rectangle 62">
            <a:extLst>
              <a:ext uri="{FF2B5EF4-FFF2-40B4-BE49-F238E27FC236}">
                <a16:creationId xmlns:a16="http://schemas.microsoft.com/office/drawing/2014/main" id="{00F79921-C7DD-622C-A23E-14467ADCB5C7}"/>
              </a:ext>
            </a:extLst>
          </p:cNvPr>
          <p:cNvSpPr/>
          <p:nvPr/>
        </p:nvSpPr>
        <p:spPr>
          <a:xfrm>
            <a:off x="2267277" y="425350"/>
            <a:ext cx="1887202" cy="1652026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2FEDF8-A44D-6CF8-64E2-E59650CCDB66}"/>
              </a:ext>
            </a:extLst>
          </p:cNvPr>
          <p:cNvSpPr/>
          <p:nvPr/>
        </p:nvSpPr>
        <p:spPr>
          <a:xfrm>
            <a:off x="2267277" y="148350"/>
            <a:ext cx="9871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CCO </a:t>
            </a:r>
            <a:r>
              <a:rPr lang="en-US" sz="1200" dirty="0" err="1"/>
              <a:t>MicroUI</a:t>
            </a:r>
            <a:endParaRPr lang="en-US" sz="1200" dirty="0"/>
          </a:p>
        </p:txBody>
      </p:sp>
      <p:sp>
        <p:nvSpPr>
          <p:cNvPr id="5" name="Rounded Rectangle 29">
            <a:extLst>
              <a:ext uri="{FF2B5EF4-FFF2-40B4-BE49-F238E27FC236}">
                <a16:creationId xmlns:a16="http://schemas.microsoft.com/office/drawing/2014/main" id="{25B4B334-91FC-F5BC-F42B-3C8E95A38B2F}"/>
              </a:ext>
            </a:extLst>
          </p:cNvPr>
          <p:cNvSpPr/>
          <p:nvPr/>
        </p:nvSpPr>
        <p:spPr>
          <a:xfrm>
            <a:off x="2387918" y="1071717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LLUI_PAINTER_impl.c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73A66E6-715A-15CD-62D7-CC26C81ADF1D}"/>
              </a:ext>
            </a:extLst>
          </p:cNvPr>
          <p:cNvSpPr/>
          <p:nvPr/>
        </p:nvSpPr>
        <p:spPr>
          <a:xfrm>
            <a:off x="4291115" y="137960"/>
            <a:ext cx="14420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CCO </a:t>
            </a:r>
            <a:r>
              <a:rPr lang="en-US" sz="1200" dirty="0" err="1"/>
              <a:t>MicroUI-VGLite</a:t>
            </a:r>
            <a:endParaRPr lang="en-US" sz="1200" dirty="0"/>
          </a:p>
        </p:txBody>
      </p:sp>
      <p:sp>
        <p:nvSpPr>
          <p:cNvPr id="12" name="Rounded Rectangle 29">
            <a:extLst>
              <a:ext uri="{FF2B5EF4-FFF2-40B4-BE49-F238E27FC236}">
                <a16:creationId xmlns:a16="http://schemas.microsoft.com/office/drawing/2014/main" id="{BEFF4074-EA57-D906-1042-8A970A238244}"/>
              </a:ext>
            </a:extLst>
          </p:cNvPr>
          <p:cNvSpPr/>
          <p:nvPr/>
        </p:nvSpPr>
        <p:spPr>
          <a:xfrm>
            <a:off x="4411756" y="508750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display_vglite.h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4" name="Rounded Rectangle 29">
            <a:extLst>
              <a:ext uri="{FF2B5EF4-FFF2-40B4-BE49-F238E27FC236}">
                <a16:creationId xmlns:a16="http://schemas.microsoft.com/office/drawing/2014/main" id="{225046AC-EE0E-D84F-5910-3FA29B4BC67F}"/>
              </a:ext>
            </a:extLst>
          </p:cNvPr>
          <p:cNvSpPr/>
          <p:nvPr/>
        </p:nvSpPr>
        <p:spPr>
          <a:xfrm>
            <a:off x="4411756" y="1071717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vglite_path.h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6" name="Rounded Rectangle 29">
            <a:extLst>
              <a:ext uri="{FF2B5EF4-FFF2-40B4-BE49-F238E27FC236}">
                <a16:creationId xmlns:a16="http://schemas.microsoft.com/office/drawing/2014/main" id="{85A1D995-378C-A69A-2510-ACCD588350BC}"/>
              </a:ext>
            </a:extLst>
          </p:cNvPr>
          <p:cNvSpPr/>
          <p:nvPr/>
        </p:nvSpPr>
        <p:spPr>
          <a:xfrm>
            <a:off x="4411756" y="1673426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drawing_vglite.c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8" name="Rounded Rectangle 62">
            <a:extLst>
              <a:ext uri="{FF2B5EF4-FFF2-40B4-BE49-F238E27FC236}">
                <a16:creationId xmlns:a16="http://schemas.microsoft.com/office/drawing/2014/main" id="{AD99610C-00B2-8DA9-1C98-ECC4CAEDC80B}"/>
              </a:ext>
            </a:extLst>
          </p:cNvPr>
          <p:cNvSpPr/>
          <p:nvPr/>
        </p:nvSpPr>
        <p:spPr>
          <a:xfrm>
            <a:off x="180595" y="2671200"/>
            <a:ext cx="1887202" cy="3818897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Rounded Rectangle 15">
            <a:extLst>
              <a:ext uri="{FF2B5EF4-FFF2-40B4-BE49-F238E27FC236}">
                <a16:creationId xmlns:a16="http://schemas.microsoft.com/office/drawing/2014/main" id="{9625ECB4-703A-2FD5-590A-6A2496A87691}"/>
              </a:ext>
            </a:extLst>
          </p:cNvPr>
          <p:cNvSpPr/>
          <p:nvPr/>
        </p:nvSpPr>
        <p:spPr>
          <a:xfrm>
            <a:off x="362473" y="2877946"/>
            <a:ext cx="1645920" cy="288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tx2"/>
                </a:solidFill>
              </a:rPr>
              <a:t>MicroVG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E816F8F-E2D0-A5E3-13AC-90F70AC4FCB6}"/>
              </a:ext>
            </a:extLst>
          </p:cNvPr>
          <p:cNvSpPr/>
          <p:nvPr/>
        </p:nvSpPr>
        <p:spPr>
          <a:xfrm>
            <a:off x="180595" y="2377213"/>
            <a:ext cx="6892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VG Pack</a:t>
            </a:r>
          </a:p>
        </p:txBody>
      </p:sp>
      <p:sp>
        <p:nvSpPr>
          <p:cNvPr id="22" name="Rounded Rectangle 12">
            <a:extLst>
              <a:ext uri="{FF2B5EF4-FFF2-40B4-BE49-F238E27FC236}">
                <a16:creationId xmlns:a16="http://schemas.microsoft.com/office/drawing/2014/main" id="{5E1A93F9-3E39-278E-CAD1-935F154286CF}"/>
              </a:ext>
            </a:extLst>
          </p:cNvPr>
          <p:cNvSpPr/>
          <p:nvPr/>
        </p:nvSpPr>
        <p:spPr>
          <a:xfrm>
            <a:off x="355348" y="3413630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LLVG_MATRIX_impl.h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3" name="Rounded Rectangle 17">
            <a:extLst>
              <a:ext uri="{FF2B5EF4-FFF2-40B4-BE49-F238E27FC236}">
                <a16:creationId xmlns:a16="http://schemas.microsoft.com/office/drawing/2014/main" id="{2BB93473-9774-2452-5727-7FAE8E976771}"/>
              </a:ext>
            </a:extLst>
          </p:cNvPr>
          <p:cNvSpPr/>
          <p:nvPr/>
        </p:nvSpPr>
        <p:spPr>
          <a:xfrm>
            <a:off x="362473" y="5184574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 err="1">
                <a:solidFill>
                  <a:schemeClr val="bg1"/>
                </a:solidFill>
              </a:rPr>
              <a:t>LLVG_PATH_PAINTER_impl.h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28" name="Rounded Rectangle 28">
            <a:extLst>
              <a:ext uri="{FF2B5EF4-FFF2-40B4-BE49-F238E27FC236}">
                <a16:creationId xmlns:a16="http://schemas.microsoft.com/office/drawing/2014/main" id="{8677420A-1735-8543-2D3A-811A23740913}"/>
              </a:ext>
            </a:extLst>
          </p:cNvPr>
          <p:cNvSpPr/>
          <p:nvPr/>
        </p:nvSpPr>
        <p:spPr>
          <a:xfrm>
            <a:off x="355348" y="3786920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LLVG_PATH_impl.h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0" name="Rounded Rectangle 39">
            <a:extLst>
              <a:ext uri="{FF2B5EF4-FFF2-40B4-BE49-F238E27FC236}">
                <a16:creationId xmlns:a16="http://schemas.microsoft.com/office/drawing/2014/main" id="{32433D94-AFCD-1D7D-FE1B-C1B1E33DE4CC}"/>
              </a:ext>
            </a:extLst>
          </p:cNvPr>
          <p:cNvSpPr/>
          <p:nvPr/>
        </p:nvSpPr>
        <p:spPr>
          <a:xfrm>
            <a:off x="355348" y="4161787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err="1">
                <a:solidFill>
                  <a:schemeClr val="bg1"/>
                </a:solidFill>
              </a:rPr>
              <a:t>LLVG_GRADIENT_impl.h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31" name="Rounded Rectangle 28">
            <a:extLst>
              <a:ext uri="{FF2B5EF4-FFF2-40B4-BE49-F238E27FC236}">
                <a16:creationId xmlns:a16="http://schemas.microsoft.com/office/drawing/2014/main" id="{20B1F2C6-75FB-2AF4-C9B6-F690FFE21F7C}"/>
              </a:ext>
            </a:extLst>
          </p:cNvPr>
          <p:cNvSpPr/>
          <p:nvPr/>
        </p:nvSpPr>
        <p:spPr>
          <a:xfrm>
            <a:off x="355005" y="4536654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LLVG_FONT_impl.h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5" name="Rounded Rectangle 17">
            <a:extLst>
              <a:ext uri="{FF2B5EF4-FFF2-40B4-BE49-F238E27FC236}">
                <a16:creationId xmlns:a16="http://schemas.microsoft.com/office/drawing/2014/main" id="{964A3335-D84B-24E2-E127-1840C1931814}"/>
              </a:ext>
            </a:extLst>
          </p:cNvPr>
          <p:cNvSpPr/>
          <p:nvPr/>
        </p:nvSpPr>
        <p:spPr>
          <a:xfrm>
            <a:off x="362473" y="5549818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 err="1">
                <a:solidFill>
                  <a:schemeClr val="bg1"/>
                </a:solidFill>
              </a:rPr>
              <a:t>LLVG_FONT_PAINTER_impl.h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36" name="Rounded Rectangle 62">
            <a:extLst>
              <a:ext uri="{FF2B5EF4-FFF2-40B4-BE49-F238E27FC236}">
                <a16:creationId xmlns:a16="http://schemas.microsoft.com/office/drawing/2014/main" id="{396BCE1C-A621-1022-CCA0-5C7C6B71244A}"/>
              </a:ext>
            </a:extLst>
          </p:cNvPr>
          <p:cNvSpPr/>
          <p:nvPr/>
        </p:nvSpPr>
        <p:spPr>
          <a:xfrm>
            <a:off x="2267277" y="2654211"/>
            <a:ext cx="1887202" cy="3835885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6AC9EF6-78C1-A59E-BA5C-B6F549A04844}"/>
              </a:ext>
            </a:extLst>
          </p:cNvPr>
          <p:cNvSpPr/>
          <p:nvPr/>
        </p:nvSpPr>
        <p:spPr>
          <a:xfrm>
            <a:off x="2267277" y="2376458"/>
            <a:ext cx="10317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CCO </a:t>
            </a:r>
            <a:r>
              <a:rPr lang="en-US" sz="1200" dirty="0" err="1"/>
              <a:t>MicroVG</a:t>
            </a:r>
            <a:endParaRPr lang="en-US" sz="1200" dirty="0"/>
          </a:p>
        </p:txBody>
      </p:sp>
      <p:sp>
        <p:nvSpPr>
          <p:cNvPr id="44" name="Rounded Rectangle 29">
            <a:extLst>
              <a:ext uri="{FF2B5EF4-FFF2-40B4-BE49-F238E27FC236}">
                <a16:creationId xmlns:a16="http://schemas.microsoft.com/office/drawing/2014/main" id="{81D117FD-84FC-EAE1-0ADC-9620B175DE26}"/>
              </a:ext>
            </a:extLst>
          </p:cNvPr>
          <p:cNvSpPr/>
          <p:nvPr/>
        </p:nvSpPr>
        <p:spPr>
          <a:xfrm>
            <a:off x="2384790" y="3410603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LLVG_MATRIX_impl.c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7" name="Rounded Rectangle 40">
            <a:extLst>
              <a:ext uri="{FF2B5EF4-FFF2-40B4-BE49-F238E27FC236}">
                <a16:creationId xmlns:a16="http://schemas.microsoft.com/office/drawing/2014/main" id="{2464DD3D-DC27-908E-B9EB-0E926C279826}"/>
              </a:ext>
            </a:extLst>
          </p:cNvPr>
          <p:cNvSpPr/>
          <p:nvPr/>
        </p:nvSpPr>
        <p:spPr>
          <a:xfrm>
            <a:off x="2381638" y="3786920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LLVG_PATH_impl.c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8" name="Rounded Rectangle 17">
            <a:extLst>
              <a:ext uri="{FF2B5EF4-FFF2-40B4-BE49-F238E27FC236}">
                <a16:creationId xmlns:a16="http://schemas.microsoft.com/office/drawing/2014/main" id="{C2BE34AA-F7C4-E1DF-6C0F-A5C4CA61CFCC}"/>
              </a:ext>
            </a:extLst>
          </p:cNvPr>
          <p:cNvSpPr/>
          <p:nvPr/>
        </p:nvSpPr>
        <p:spPr>
          <a:xfrm>
            <a:off x="2381638" y="5207629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microvg_path.h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9" name="Rounded Rectangle 39">
            <a:extLst>
              <a:ext uri="{FF2B5EF4-FFF2-40B4-BE49-F238E27FC236}">
                <a16:creationId xmlns:a16="http://schemas.microsoft.com/office/drawing/2014/main" id="{FF374D68-D395-A081-041D-D5ADD14B85C8}"/>
              </a:ext>
            </a:extLst>
          </p:cNvPr>
          <p:cNvSpPr/>
          <p:nvPr/>
        </p:nvSpPr>
        <p:spPr>
          <a:xfrm>
            <a:off x="2381638" y="4161787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err="1">
                <a:solidFill>
                  <a:schemeClr val="bg1"/>
                </a:solidFill>
              </a:rPr>
              <a:t>LLVG_GRADIENT_impl.c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50" name="Rounded Rectangle 17">
            <a:extLst>
              <a:ext uri="{FF2B5EF4-FFF2-40B4-BE49-F238E27FC236}">
                <a16:creationId xmlns:a16="http://schemas.microsoft.com/office/drawing/2014/main" id="{52F7C4F3-74D6-2336-37D7-F172D57A6CDF}"/>
              </a:ext>
            </a:extLst>
          </p:cNvPr>
          <p:cNvSpPr/>
          <p:nvPr/>
        </p:nvSpPr>
        <p:spPr>
          <a:xfrm>
            <a:off x="2381638" y="5580789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microvg_gradient.h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1" name="Rounded Rectangle 28">
            <a:extLst>
              <a:ext uri="{FF2B5EF4-FFF2-40B4-BE49-F238E27FC236}">
                <a16:creationId xmlns:a16="http://schemas.microsoft.com/office/drawing/2014/main" id="{CAD066AF-BB4D-A7EA-DEDB-07DF9213DCA1}"/>
              </a:ext>
            </a:extLst>
          </p:cNvPr>
          <p:cNvSpPr/>
          <p:nvPr/>
        </p:nvSpPr>
        <p:spPr>
          <a:xfrm>
            <a:off x="2381638" y="4524394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LLVG_FONT_freetype.c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2" name="Rounded Rectangle 62">
            <a:extLst>
              <a:ext uri="{FF2B5EF4-FFF2-40B4-BE49-F238E27FC236}">
                <a16:creationId xmlns:a16="http://schemas.microsoft.com/office/drawing/2014/main" id="{17456F9B-0AFF-44DA-0372-71C2FA957286}"/>
              </a:ext>
            </a:extLst>
          </p:cNvPr>
          <p:cNvSpPr/>
          <p:nvPr/>
        </p:nvSpPr>
        <p:spPr>
          <a:xfrm>
            <a:off x="6298958" y="414959"/>
            <a:ext cx="1887202" cy="6075137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4731957-2662-D4AE-445F-5953D276BBE9}"/>
              </a:ext>
            </a:extLst>
          </p:cNvPr>
          <p:cNvSpPr/>
          <p:nvPr/>
        </p:nvSpPr>
        <p:spPr>
          <a:xfrm>
            <a:off x="6282168" y="106181"/>
            <a:ext cx="14866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CCO </a:t>
            </a:r>
            <a:r>
              <a:rPr lang="en-US" sz="1200" dirty="0" err="1"/>
              <a:t>MicroVG-VGLite</a:t>
            </a:r>
            <a:endParaRPr lang="en-US" sz="1200" dirty="0"/>
          </a:p>
        </p:txBody>
      </p:sp>
      <p:sp>
        <p:nvSpPr>
          <p:cNvPr id="54" name="Rounded Rectangle 47">
            <a:extLst>
              <a:ext uri="{FF2B5EF4-FFF2-40B4-BE49-F238E27FC236}">
                <a16:creationId xmlns:a16="http://schemas.microsoft.com/office/drawing/2014/main" id="{6EB93567-2495-9A26-42D6-68F18987D1AB}"/>
              </a:ext>
            </a:extLst>
          </p:cNvPr>
          <p:cNvSpPr/>
          <p:nvPr/>
        </p:nvSpPr>
        <p:spPr>
          <a:xfrm>
            <a:off x="6419599" y="5203962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 err="1">
                <a:solidFill>
                  <a:schemeClr val="bg1"/>
                </a:solidFill>
              </a:rPr>
              <a:t>LLVG_PATH_PAINTER_impl.c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55" name="Rounded Rectangle 48">
            <a:extLst>
              <a:ext uri="{FF2B5EF4-FFF2-40B4-BE49-F238E27FC236}">
                <a16:creationId xmlns:a16="http://schemas.microsoft.com/office/drawing/2014/main" id="{DC7B4017-597C-8AFF-4BDE-CD325BD76370}"/>
              </a:ext>
            </a:extLst>
          </p:cNvPr>
          <p:cNvSpPr/>
          <p:nvPr/>
        </p:nvSpPr>
        <p:spPr>
          <a:xfrm>
            <a:off x="10075186" y="3865571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 err="1">
                <a:solidFill>
                  <a:schemeClr val="bg1"/>
                </a:solidFill>
              </a:rPr>
              <a:t>LLVG_FONT_PAINTER_impl.c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64" name="Rounded Rectangle 47">
            <a:extLst>
              <a:ext uri="{FF2B5EF4-FFF2-40B4-BE49-F238E27FC236}">
                <a16:creationId xmlns:a16="http://schemas.microsoft.com/office/drawing/2014/main" id="{8A93220A-2EF7-2487-B135-3C8F5A8E9DEC}"/>
              </a:ext>
            </a:extLst>
          </p:cNvPr>
          <p:cNvSpPr/>
          <p:nvPr/>
        </p:nvSpPr>
        <p:spPr>
          <a:xfrm>
            <a:off x="6419599" y="5603444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microvg_gradient.c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618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62">
            <a:extLst>
              <a:ext uri="{FF2B5EF4-FFF2-40B4-BE49-F238E27FC236}">
                <a16:creationId xmlns:a16="http://schemas.microsoft.com/office/drawing/2014/main" id="{AA9A0801-3292-173F-A4DC-91210479254F}"/>
              </a:ext>
            </a:extLst>
          </p:cNvPr>
          <p:cNvSpPr/>
          <p:nvPr/>
        </p:nvSpPr>
        <p:spPr>
          <a:xfrm>
            <a:off x="162506" y="4886670"/>
            <a:ext cx="1869731" cy="997318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74F2E0-535C-6203-02BE-B5A30F957759}"/>
              </a:ext>
            </a:extLst>
          </p:cNvPr>
          <p:cNvSpPr/>
          <p:nvPr/>
        </p:nvSpPr>
        <p:spPr>
          <a:xfrm>
            <a:off x="115315" y="4649490"/>
            <a:ext cx="6446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UI Pack</a:t>
            </a:r>
          </a:p>
        </p:txBody>
      </p:sp>
      <p:sp>
        <p:nvSpPr>
          <p:cNvPr id="10" name="Rounded Rectangle 19">
            <a:extLst>
              <a:ext uri="{FF2B5EF4-FFF2-40B4-BE49-F238E27FC236}">
                <a16:creationId xmlns:a16="http://schemas.microsoft.com/office/drawing/2014/main" id="{7BE5A21C-B0B5-1A1F-CE65-55BE61AF62B5}"/>
              </a:ext>
            </a:extLst>
          </p:cNvPr>
          <p:cNvSpPr/>
          <p:nvPr/>
        </p:nvSpPr>
        <p:spPr>
          <a:xfrm>
            <a:off x="291036" y="5421846"/>
            <a:ext cx="1645920" cy="288000"/>
          </a:xfrm>
          <a:prstGeom prst="roundRect">
            <a:avLst/>
          </a:prstGeom>
          <a:solidFill>
            <a:srgbClr val="6CC2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ui_drawing.h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1" name="Rounded Rectangle 17">
            <a:extLst>
              <a:ext uri="{FF2B5EF4-FFF2-40B4-BE49-F238E27FC236}">
                <a16:creationId xmlns:a16="http://schemas.microsoft.com/office/drawing/2014/main" id="{F7BBB758-4A60-BB52-EBC7-D2B690B3F058}"/>
              </a:ext>
            </a:extLst>
          </p:cNvPr>
          <p:cNvSpPr/>
          <p:nvPr/>
        </p:nvSpPr>
        <p:spPr>
          <a:xfrm>
            <a:off x="291036" y="5034636"/>
            <a:ext cx="1645920" cy="288000"/>
          </a:xfrm>
          <a:prstGeom prst="roundRect">
            <a:avLst/>
          </a:prstGeom>
          <a:solidFill>
            <a:srgbClr val="6CC2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LLUI_PAINTER_impl.h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" name="Rounded Rectangle 62">
            <a:extLst>
              <a:ext uri="{FF2B5EF4-FFF2-40B4-BE49-F238E27FC236}">
                <a16:creationId xmlns:a16="http://schemas.microsoft.com/office/drawing/2014/main" id="{00F79921-C7DD-622C-A23E-14467ADCB5C7}"/>
              </a:ext>
            </a:extLst>
          </p:cNvPr>
          <p:cNvSpPr/>
          <p:nvPr/>
        </p:nvSpPr>
        <p:spPr>
          <a:xfrm>
            <a:off x="2264121" y="4932758"/>
            <a:ext cx="1887202" cy="502936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2FEDF8-A44D-6CF8-64E2-E59650CCDB66}"/>
              </a:ext>
            </a:extLst>
          </p:cNvPr>
          <p:cNvSpPr/>
          <p:nvPr/>
        </p:nvSpPr>
        <p:spPr>
          <a:xfrm>
            <a:off x="2259463" y="4628542"/>
            <a:ext cx="13251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C Module </a:t>
            </a:r>
            <a:r>
              <a:rPr lang="en-US" sz="1200" dirty="0" err="1"/>
              <a:t>MicroUI</a:t>
            </a:r>
            <a:endParaRPr lang="en-US" sz="1200" dirty="0"/>
          </a:p>
        </p:txBody>
      </p:sp>
      <p:sp>
        <p:nvSpPr>
          <p:cNvPr id="5" name="Rounded Rectangle 29">
            <a:extLst>
              <a:ext uri="{FF2B5EF4-FFF2-40B4-BE49-F238E27FC236}">
                <a16:creationId xmlns:a16="http://schemas.microsoft.com/office/drawing/2014/main" id="{25B4B334-91FC-F5BC-F42B-3C8E95A38B2F}"/>
              </a:ext>
            </a:extLst>
          </p:cNvPr>
          <p:cNvSpPr/>
          <p:nvPr/>
        </p:nvSpPr>
        <p:spPr>
          <a:xfrm>
            <a:off x="2384762" y="5019396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LLUI_PAINTER_impl.c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8" name="Rounded Rectangle 62">
            <a:extLst>
              <a:ext uri="{FF2B5EF4-FFF2-40B4-BE49-F238E27FC236}">
                <a16:creationId xmlns:a16="http://schemas.microsoft.com/office/drawing/2014/main" id="{AD99610C-00B2-8DA9-1C98-ECC4CAEDC80B}"/>
              </a:ext>
            </a:extLst>
          </p:cNvPr>
          <p:cNvSpPr/>
          <p:nvPr/>
        </p:nvSpPr>
        <p:spPr>
          <a:xfrm>
            <a:off x="115315" y="1517748"/>
            <a:ext cx="1997363" cy="2747372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E816F8F-E2D0-A5E3-13AC-90F70AC4FCB6}"/>
              </a:ext>
            </a:extLst>
          </p:cNvPr>
          <p:cNvSpPr/>
          <p:nvPr/>
        </p:nvSpPr>
        <p:spPr>
          <a:xfrm>
            <a:off x="115315" y="1240749"/>
            <a:ext cx="6892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VG Pack</a:t>
            </a:r>
          </a:p>
        </p:txBody>
      </p:sp>
      <p:sp>
        <p:nvSpPr>
          <p:cNvPr id="22" name="Rounded Rectangle 12">
            <a:extLst>
              <a:ext uri="{FF2B5EF4-FFF2-40B4-BE49-F238E27FC236}">
                <a16:creationId xmlns:a16="http://schemas.microsoft.com/office/drawing/2014/main" id="{5E1A93F9-3E39-278E-CAD1-935F154286CF}"/>
              </a:ext>
            </a:extLst>
          </p:cNvPr>
          <p:cNvSpPr/>
          <p:nvPr/>
        </p:nvSpPr>
        <p:spPr>
          <a:xfrm>
            <a:off x="291036" y="2810510"/>
            <a:ext cx="1645920" cy="288000"/>
          </a:xfrm>
          <a:prstGeom prst="roundRect">
            <a:avLst/>
          </a:prstGeom>
          <a:solidFill>
            <a:srgbClr val="6CC2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LLVG_MATRIX_impl.h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3" name="Rounded Rectangle 17">
            <a:extLst>
              <a:ext uri="{FF2B5EF4-FFF2-40B4-BE49-F238E27FC236}">
                <a16:creationId xmlns:a16="http://schemas.microsoft.com/office/drawing/2014/main" id="{2BB93473-9774-2452-5727-7FAE8E976771}"/>
              </a:ext>
            </a:extLst>
          </p:cNvPr>
          <p:cNvSpPr/>
          <p:nvPr/>
        </p:nvSpPr>
        <p:spPr>
          <a:xfrm>
            <a:off x="291036" y="3292165"/>
            <a:ext cx="1645920" cy="346952"/>
          </a:xfrm>
          <a:prstGeom prst="roundRect">
            <a:avLst/>
          </a:prstGeom>
          <a:solidFill>
            <a:srgbClr val="6CC2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LLVG_PATH_PAINTER_</a:t>
            </a:r>
          </a:p>
          <a:p>
            <a:pPr algn="ctr"/>
            <a:r>
              <a:rPr lang="en-US" sz="1100" dirty="0" err="1">
                <a:solidFill>
                  <a:schemeClr val="bg1"/>
                </a:solidFill>
              </a:rPr>
              <a:t>impl.h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28" name="Rounded Rectangle 28">
            <a:extLst>
              <a:ext uri="{FF2B5EF4-FFF2-40B4-BE49-F238E27FC236}">
                <a16:creationId xmlns:a16="http://schemas.microsoft.com/office/drawing/2014/main" id="{8677420A-1735-8543-2D3A-811A23740913}"/>
              </a:ext>
            </a:extLst>
          </p:cNvPr>
          <p:cNvSpPr/>
          <p:nvPr/>
        </p:nvSpPr>
        <p:spPr>
          <a:xfrm>
            <a:off x="291036" y="2063559"/>
            <a:ext cx="1645920" cy="288000"/>
          </a:xfrm>
          <a:prstGeom prst="roundRect">
            <a:avLst/>
          </a:prstGeom>
          <a:solidFill>
            <a:srgbClr val="6CC2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LLVG_PATH_impl.h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0" name="Rounded Rectangle 39">
            <a:extLst>
              <a:ext uri="{FF2B5EF4-FFF2-40B4-BE49-F238E27FC236}">
                <a16:creationId xmlns:a16="http://schemas.microsoft.com/office/drawing/2014/main" id="{32433D94-AFCD-1D7D-FE1B-C1B1E33DE4CC}"/>
              </a:ext>
            </a:extLst>
          </p:cNvPr>
          <p:cNvSpPr/>
          <p:nvPr/>
        </p:nvSpPr>
        <p:spPr>
          <a:xfrm>
            <a:off x="291036" y="2438426"/>
            <a:ext cx="1645920" cy="288000"/>
          </a:xfrm>
          <a:prstGeom prst="roundRect">
            <a:avLst/>
          </a:prstGeom>
          <a:solidFill>
            <a:srgbClr val="6CC2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err="1">
                <a:solidFill>
                  <a:schemeClr val="bg1"/>
                </a:solidFill>
              </a:rPr>
              <a:t>LLVG_GRADIENT_impl.h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31" name="Rounded Rectangle 28">
            <a:extLst>
              <a:ext uri="{FF2B5EF4-FFF2-40B4-BE49-F238E27FC236}">
                <a16:creationId xmlns:a16="http://schemas.microsoft.com/office/drawing/2014/main" id="{20B1F2C6-75FB-2AF4-C9B6-F690FFE21F7C}"/>
              </a:ext>
            </a:extLst>
          </p:cNvPr>
          <p:cNvSpPr/>
          <p:nvPr/>
        </p:nvSpPr>
        <p:spPr>
          <a:xfrm>
            <a:off x="291036" y="1701130"/>
            <a:ext cx="1645920" cy="288000"/>
          </a:xfrm>
          <a:prstGeom prst="roundRect">
            <a:avLst/>
          </a:prstGeom>
          <a:solidFill>
            <a:srgbClr val="6CC2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LLVG_FONT_impl.h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5" name="Rounded Rectangle 17">
            <a:extLst>
              <a:ext uri="{FF2B5EF4-FFF2-40B4-BE49-F238E27FC236}">
                <a16:creationId xmlns:a16="http://schemas.microsoft.com/office/drawing/2014/main" id="{964A3335-D84B-24E2-E127-1840C1931814}"/>
              </a:ext>
            </a:extLst>
          </p:cNvPr>
          <p:cNvSpPr/>
          <p:nvPr/>
        </p:nvSpPr>
        <p:spPr>
          <a:xfrm>
            <a:off x="291036" y="3716361"/>
            <a:ext cx="1645920" cy="374130"/>
          </a:xfrm>
          <a:prstGeom prst="roundRect">
            <a:avLst/>
          </a:prstGeom>
          <a:solidFill>
            <a:srgbClr val="6CC2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LLVG_FONT_PAINTER_</a:t>
            </a:r>
          </a:p>
          <a:p>
            <a:pPr algn="ctr"/>
            <a:r>
              <a:rPr lang="en-US" sz="1100" dirty="0" err="1">
                <a:solidFill>
                  <a:schemeClr val="bg1"/>
                </a:solidFill>
              </a:rPr>
              <a:t>impl.h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36" name="Rounded Rectangle 62">
            <a:extLst>
              <a:ext uri="{FF2B5EF4-FFF2-40B4-BE49-F238E27FC236}">
                <a16:creationId xmlns:a16="http://schemas.microsoft.com/office/drawing/2014/main" id="{396BCE1C-A621-1022-CCA0-5C7C6B71244A}"/>
              </a:ext>
            </a:extLst>
          </p:cNvPr>
          <p:cNvSpPr/>
          <p:nvPr/>
        </p:nvSpPr>
        <p:spPr>
          <a:xfrm>
            <a:off x="2659564" y="1517748"/>
            <a:ext cx="3828088" cy="1773065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6AC9EF6-78C1-A59E-BA5C-B6F549A04844}"/>
              </a:ext>
            </a:extLst>
          </p:cNvPr>
          <p:cNvSpPr/>
          <p:nvPr/>
        </p:nvSpPr>
        <p:spPr>
          <a:xfrm>
            <a:off x="2695803" y="1240749"/>
            <a:ext cx="136973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C Module </a:t>
            </a:r>
            <a:r>
              <a:rPr lang="en-US" sz="1200" dirty="0" err="1"/>
              <a:t>MicroVG</a:t>
            </a:r>
            <a:endParaRPr lang="en-US" sz="1200" dirty="0"/>
          </a:p>
        </p:txBody>
      </p:sp>
      <p:sp>
        <p:nvSpPr>
          <p:cNvPr id="44" name="Rounded Rectangle 29">
            <a:extLst>
              <a:ext uri="{FF2B5EF4-FFF2-40B4-BE49-F238E27FC236}">
                <a16:creationId xmlns:a16="http://schemas.microsoft.com/office/drawing/2014/main" id="{81D117FD-84FC-EAE1-0ADC-9620B175DE26}"/>
              </a:ext>
            </a:extLst>
          </p:cNvPr>
          <p:cNvSpPr/>
          <p:nvPr/>
        </p:nvSpPr>
        <p:spPr>
          <a:xfrm>
            <a:off x="2772663" y="2810510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LLVG_MATRIX_impl.c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7" name="Rounded Rectangle 40">
            <a:extLst>
              <a:ext uri="{FF2B5EF4-FFF2-40B4-BE49-F238E27FC236}">
                <a16:creationId xmlns:a16="http://schemas.microsoft.com/office/drawing/2014/main" id="{2464DD3D-DC27-908E-B9EB-0E926C279826}"/>
              </a:ext>
            </a:extLst>
          </p:cNvPr>
          <p:cNvSpPr/>
          <p:nvPr/>
        </p:nvSpPr>
        <p:spPr>
          <a:xfrm>
            <a:off x="2789201" y="2063559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LLVG_PATH_impl.c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8" name="Rounded Rectangle 17">
            <a:extLst>
              <a:ext uri="{FF2B5EF4-FFF2-40B4-BE49-F238E27FC236}">
                <a16:creationId xmlns:a16="http://schemas.microsoft.com/office/drawing/2014/main" id="{C2BE34AA-F7C4-E1DF-6C0F-A5C4CA61CFCC}"/>
              </a:ext>
            </a:extLst>
          </p:cNvPr>
          <p:cNvSpPr/>
          <p:nvPr/>
        </p:nvSpPr>
        <p:spPr>
          <a:xfrm>
            <a:off x="4676403" y="2063559"/>
            <a:ext cx="1645920" cy="288000"/>
          </a:xfrm>
          <a:prstGeom prst="roundRect">
            <a:avLst/>
          </a:prstGeom>
          <a:solidFill>
            <a:srgbClr val="6CC2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microvg_path.h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9" name="Rounded Rectangle 39">
            <a:extLst>
              <a:ext uri="{FF2B5EF4-FFF2-40B4-BE49-F238E27FC236}">
                <a16:creationId xmlns:a16="http://schemas.microsoft.com/office/drawing/2014/main" id="{FF374D68-D395-A081-041D-D5ADD14B85C8}"/>
              </a:ext>
            </a:extLst>
          </p:cNvPr>
          <p:cNvSpPr/>
          <p:nvPr/>
        </p:nvSpPr>
        <p:spPr>
          <a:xfrm>
            <a:off x="2789201" y="2438426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err="1">
                <a:solidFill>
                  <a:schemeClr val="bg1"/>
                </a:solidFill>
              </a:rPr>
              <a:t>LLVG_GRADIENT_impl.c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50" name="Rounded Rectangle 17">
            <a:extLst>
              <a:ext uri="{FF2B5EF4-FFF2-40B4-BE49-F238E27FC236}">
                <a16:creationId xmlns:a16="http://schemas.microsoft.com/office/drawing/2014/main" id="{52F7C4F3-74D6-2336-37D7-F172D57A6CDF}"/>
              </a:ext>
            </a:extLst>
          </p:cNvPr>
          <p:cNvSpPr/>
          <p:nvPr/>
        </p:nvSpPr>
        <p:spPr>
          <a:xfrm>
            <a:off x="4676403" y="2438426"/>
            <a:ext cx="1645920" cy="288000"/>
          </a:xfrm>
          <a:prstGeom prst="roundRect">
            <a:avLst/>
          </a:prstGeom>
          <a:solidFill>
            <a:srgbClr val="6CC2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microvg_gradient.h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1" name="Rounded Rectangle 28">
            <a:extLst>
              <a:ext uri="{FF2B5EF4-FFF2-40B4-BE49-F238E27FC236}">
                <a16:creationId xmlns:a16="http://schemas.microsoft.com/office/drawing/2014/main" id="{CAD066AF-BB4D-A7EA-DEDB-07DF9213DCA1}"/>
              </a:ext>
            </a:extLst>
          </p:cNvPr>
          <p:cNvSpPr/>
          <p:nvPr/>
        </p:nvSpPr>
        <p:spPr>
          <a:xfrm>
            <a:off x="2800148" y="1701130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LLVG_FONT_freetype.c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2" name="Rounded Rectangle 62">
            <a:extLst>
              <a:ext uri="{FF2B5EF4-FFF2-40B4-BE49-F238E27FC236}">
                <a16:creationId xmlns:a16="http://schemas.microsoft.com/office/drawing/2014/main" id="{17456F9B-0AFF-44DA-0372-71C2FA957286}"/>
              </a:ext>
            </a:extLst>
          </p:cNvPr>
          <p:cNvSpPr/>
          <p:nvPr/>
        </p:nvSpPr>
        <p:spPr>
          <a:xfrm>
            <a:off x="7075521" y="3059572"/>
            <a:ext cx="1887202" cy="1203941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4731957-2662-D4AE-445F-5953D276BBE9}"/>
              </a:ext>
            </a:extLst>
          </p:cNvPr>
          <p:cNvSpPr/>
          <p:nvPr/>
        </p:nvSpPr>
        <p:spPr>
          <a:xfrm>
            <a:off x="7075521" y="2804402"/>
            <a:ext cx="18246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C Module </a:t>
            </a:r>
            <a:r>
              <a:rPr lang="en-US" sz="1200" dirty="0" err="1"/>
              <a:t>MicroVG-VGLite</a:t>
            </a:r>
            <a:endParaRPr lang="en-US" sz="1200" dirty="0"/>
          </a:p>
        </p:txBody>
      </p:sp>
      <p:sp>
        <p:nvSpPr>
          <p:cNvPr id="54" name="Rounded Rectangle 47">
            <a:extLst>
              <a:ext uri="{FF2B5EF4-FFF2-40B4-BE49-F238E27FC236}">
                <a16:creationId xmlns:a16="http://schemas.microsoft.com/office/drawing/2014/main" id="{6EB93567-2495-9A26-42D6-68F18987D1AB}"/>
              </a:ext>
            </a:extLst>
          </p:cNvPr>
          <p:cNvSpPr/>
          <p:nvPr/>
        </p:nvSpPr>
        <p:spPr>
          <a:xfrm>
            <a:off x="7196162" y="3292165"/>
            <a:ext cx="1645920" cy="3456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LLVG_PATH_PAINTER_</a:t>
            </a:r>
          </a:p>
          <a:p>
            <a:pPr algn="ctr"/>
            <a:r>
              <a:rPr lang="en-US" sz="1100" dirty="0" err="1">
                <a:solidFill>
                  <a:schemeClr val="bg1"/>
                </a:solidFill>
              </a:rPr>
              <a:t>vglite.c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55" name="Rounded Rectangle 48">
            <a:extLst>
              <a:ext uri="{FF2B5EF4-FFF2-40B4-BE49-F238E27FC236}">
                <a16:creationId xmlns:a16="http://schemas.microsoft.com/office/drawing/2014/main" id="{DC7B4017-597C-8AFF-4BDE-CD325BD76370}"/>
              </a:ext>
            </a:extLst>
          </p:cNvPr>
          <p:cNvSpPr/>
          <p:nvPr/>
        </p:nvSpPr>
        <p:spPr>
          <a:xfrm>
            <a:off x="7196162" y="3744891"/>
            <a:ext cx="1645920" cy="3456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LLVG_FONT_PAINTER_</a:t>
            </a:r>
          </a:p>
          <a:p>
            <a:pPr algn="ctr"/>
            <a:r>
              <a:rPr lang="en-US" sz="1100" dirty="0" err="1">
                <a:solidFill>
                  <a:schemeClr val="bg1"/>
                </a:solidFill>
              </a:rPr>
              <a:t>freetype_vglite.c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12DA880-82E9-D4F9-A51C-447B572C9CE5}"/>
              </a:ext>
            </a:extLst>
          </p:cNvPr>
          <p:cNvCxnSpPr>
            <a:cxnSpLocks/>
            <a:endCxn id="11" idx="3"/>
          </p:cNvCxnSpPr>
          <p:nvPr/>
        </p:nvCxnSpPr>
        <p:spPr>
          <a:xfrm flipH="1" flipV="1">
            <a:off x="1936956" y="5178636"/>
            <a:ext cx="447806" cy="5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567C80E-DE82-8A93-94A3-4D14976883E5}"/>
              </a:ext>
            </a:extLst>
          </p:cNvPr>
          <p:cNvCxnSpPr>
            <a:cxnSpLocks/>
            <a:stCxn id="44" idx="1"/>
            <a:endCxn id="22" idx="3"/>
          </p:cNvCxnSpPr>
          <p:nvPr/>
        </p:nvCxnSpPr>
        <p:spPr>
          <a:xfrm flipH="1">
            <a:off x="1936956" y="2954510"/>
            <a:ext cx="8357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6FAA07B-B030-D4DA-8571-8C336C72CE78}"/>
              </a:ext>
            </a:extLst>
          </p:cNvPr>
          <p:cNvCxnSpPr>
            <a:cxnSpLocks/>
            <a:stCxn id="47" idx="1"/>
            <a:endCxn id="28" idx="3"/>
          </p:cNvCxnSpPr>
          <p:nvPr/>
        </p:nvCxnSpPr>
        <p:spPr>
          <a:xfrm flipH="1">
            <a:off x="1936956" y="2207559"/>
            <a:ext cx="8522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F8C9496-5D4F-3B89-D1ED-8B1C0D428DA6}"/>
              </a:ext>
            </a:extLst>
          </p:cNvPr>
          <p:cNvCxnSpPr>
            <a:cxnSpLocks/>
            <a:stCxn id="49" idx="1"/>
            <a:endCxn id="30" idx="3"/>
          </p:cNvCxnSpPr>
          <p:nvPr/>
        </p:nvCxnSpPr>
        <p:spPr>
          <a:xfrm flipH="1">
            <a:off x="1936956" y="2582426"/>
            <a:ext cx="8522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ECC3E82-09B4-36FA-2DE7-794920060396}"/>
              </a:ext>
            </a:extLst>
          </p:cNvPr>
          <p:cNvCxnSpPr>
            <a:cxnSpLocks/>
            <a:stCxn id="51" idx="1"/>
            <a:endCxn id="31" idx="3"/>
          </p:cNvCxnSpPr>
          <p:nvPr/>
        </p:nvCxnSpPr>
        <p:spPr>
          <a:xfrm flipH="1">
            <a:off x="1936956" y="1845130"/>
            <a:ext cx="8631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4F9FA0D-4350-5A3D-EA17-B752822C2D38}"/>
              </a:ext>
            </a:extLst>
          </p:cNvPr>
          <p:cNvCxnSpPr>
            <a:cxnSpLocks/>
            <a:stCxn id="55" idx="1"/>
            <a:endCxn id="35" idx="3"/>
          </p:cNvCxnSpPr>
          <p:nvPr/>
        </p:nvCxnSpPr>
        <p:spPr>
          <a:xfrm flipH="1" flipV="1">
            <a:off x="1936956" y="3903426"/>
            <a:ext cx="5259206" cy="14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F13661E-F59A-3D5D-FA16-BEAC706BCA54}"/>
              </a:ext>
            </a:extLst>
          </p:cNvPr>
          <p:cNvCxnSpPr>
            <a:cxnSpLocks/>
            <a:stCxn id="54" idx="1"/>
            <a:endCxn id="23" idx="3"/>
          </p:cNvCxnSpPr>
          <p:nvPr/>
        </p:nvCxnSpPr>
        <p:spPr>
          <a:xfrm flipH="1">
            <a:off x="1936956" y="3464965"/>
            <a:ext cx="5259206" cy="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9F7EB9F-8B7F-50FA-E30D-1EA4E62343F6}"/>
              </a:ext>
            </a:extLst>
          </p:cNvPr>
          <p:cNvCxnSpPr>
            <a:cxnSpLocks/>
            <a:stCxn id="51" idx="3"/>
            <a:endCxn id="15" idx="1"/>
          </p:cNvCxnSpPr>
          <p:nvPr/>
        </p:nvCxnSpPr>
        <p:spPr>
          <a:xfrm>
            <a:off x="4446068" y="1845130"/>
            <a:ext cx="5500050" cy="469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CF8602E4-0C91-9E1A-ECB3-25C03EE08FF2}"/>
              </a:ext>
            </a:extLst>
          </p:cNvPr>
          <p:cNvCxnSpPr>
            <a:cxnSpLocks/>
            <a:stCxn id="51" idx="3"/>
            <a:endCxn id="106" idx="1"/>
          </p:cNvCxnSpPr>
          <p:nvPr/>
        </p:nvCxnSpPr>
        <p:spPr>
          <a:xfrm flipV="1">
            <a:off x="4446068" y="1115753"/>
            <a:ext cx="5500050" cy="729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0C81A3D7-42E9-E70F-167F-981DB0F5D991}"/>
              </a:ext>
            </a:extLst>
          </p:cNvPr>
          <p:cNvCxnSpPr>
            <a:cxnSpLocks/>
            <a:stCxn id="54" idx="1"/>
            <a:endCxn id="50" idx="3"/>
          </p:cNvCxnSpPr>
          <p:nvPr/>
        </p:nvCxnSpPr>
        <p:spPr>
          <a:xfrm flipH="1" flipV="1">
            <a:off x="6322323" y="2582426"/>
            <a:ext cx="873839" cy="882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5C657F65-0296-9F08-91A2-E7CFBDCB081E}"/>
              </a:ext>
            </a:extLst>
          </p:cNvPr>
          <p:cNvGrpSpPr/>
          <p:nvPr/>
        </p:nvGrpSpPr>
        <p:grpSpPr>
          <a:xfrm>
            <a:off x="9946118" y="1619504"/>
            <a:ext cx="1786503" cy="1112595"/>
            <a:chOff x="9856130" y="1428812"/>
            <a:chExt cx="1786503" cy="1112595"/>
          </a:xfrm>
        </p:grpSpPr>
        <p:sp>
          <p:nvSpPr>
            <p:cNvPr id="15" name="Rounded Rectangle 62">
              <a:extLst>
                <a:ext uri="{FF2B5EF4-FFF2-40B4-BE49-F238E27FC236}">
                  <a16:creationId xmlns:a16="http://schemas.microsoft.com/office/drawing/2014/main" id="{CE6FA634-7EA8-F32D-6400-CC4D4A2376EB}"/>
                </a:ext>
              </a:extLst>
            </p:cNvPr>
            <p:cNvSpPr/>
            <p:nvPr/>
          </p:nvSpPr>
          <p:spPr>
            <a:xfrm>
              <a:off x="9856130" y="1705811"/>
              <a:ext cx="1786503" cy="835596"/>
            </a:xfrm>
            <a:prstGeom prst="roundRect">
              <a:avLst>
                <a:gd name="adj" fmla="val 5059"/>
              </a:avLst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12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FA4C16C-C8BC-E578-5938-0D56F4B7F1CD}"/>
                </a:ext>
              </a:extLst>
            </p:cNvPr>
            <p:cNvSpPr/>
            <p:nvPr/>
          </p:nvSpPr>
          <p:spPr>
            <a:xfrm>
              <a:off x="9856130" y="1428812"/>
              <a:ext cx="119731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Library </a:t>
              </a:r>
              <a:r>
                <a:rPr lang="en-US" sz="1200" dirty="0" err="1"/>
                <a:t>Freetype</a:t>
              </a:r>
              <a:endParaRPr lang="en-US" sz="1200" dirty="0"/>
            </a:p>
          </p:txBody>
        </p:sp>
        <p:sp>
          <p:nvSpPr>
            <p:cNvPr id="24" name="Rounded Rectangle 12">
              <a:extLst>
                <a:ext uri="{FF2B5EF4-FFF2-40B4-BE49-F238E27FC236}">
                  <a16:creationId xmlns:a16="http://schemas.microsoft.com/office/drawing/2014/main" id="{AB017F08-C8B7-6D21-7E68-C9FCF3F84F9E}"/>
                </a:ext>
              </a:extLst>
            </p:cNvPr>
            <p:cNvSpPr/>
            <p:nvPr/>
          </p:nvSpPr>
          <p:spPr>
            <a:xfrm>
              <a:off x="9920126" y="1811781"/>
              <a:ext cx="1645920" cy="288000"/>
            </a:xfrm>
            <a:prstGeom prst="roundRect">
              <a:avLst/>
            </a:prstGeom>
            <a:solidFill>
              <a:srgbClr val="6CC2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[…]</a:t>
              </a:r>
            </a:p>
          </p:txBody>
        </p:sp>
        <p:sp>
          <p:nvSpPr>
            <p:cNvPr id="108" name="Rounded Rectangle 28">
              <a:extLst>
                <a:ext uri="{FF2B5EF4-FFF2-40B4-BE49-F238E27FC236}">
                  <a16:creationId xmlns:a16="http://schemas.microsoft.com/office/drawing/2014/main" id="{C6703EB9-BE40-886B-E9A3-262CABABBEA2}"/>
                </a:ext>
              </a:extLst>
            </p:cNvPr>
            <p:cNvSpPr/>
            <p:nvPr/>
          </p:nvSpPr>
          <p:spPr>
            <a:xfrm>
              <a:off x="9908678" y="2185734"/>
              <a:ext cx="1645920" cy="288000"/>
            </a:xfrm>
            <a:prstGeom prst="roundRect">
              <a:avLst/>
            </a:prstGeom>
            <a:solidFill>
              <a:srgbClr val="00AE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[…]</a:t>
              </a:r>
            </a:p>
          </p:txBody>
        </p:sp>
      </p:grpSp>
      <p:sp>
        <p:nvSpPr>
          <p:cNvPr id="17" name="Rounded Rectangle 62">
            <a:extLst>
              <a:ext uri="{FF2B5EF4-FFF2-40B4-BE49-F238E27FC236}">
                <a16:creationId xmlns:a16="http://schemas.microsoft.com/office/drawing/2014/main" id="{E7D45980-4DB5-9A2A-61F8-A9F201B7CA9B}"/>
              </a:ext>
            </a:extLst>
          </p:cNvPr>
          <p:cNvSpPr/>
          <p:nvPr/>
        </p:nvSpPr>
        <p:spPr>
          <a:xfrm>
            <a:off x="4313409" y="5307396"/>
            <a:ext cx="4007166" cy="1273820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73A66E6-715A-15CD-62D7-CC26C81ADF1D}"/>
              </a:ext>
            </a:extLst>
          </p:cNvPr>
          <p:cNvSpPr/>
          <p:nvPr/>
        </p:nvSpPr>
        <p:spPr>
          <a:xfrm>
            <a:off x="4313409" y="5049442"/>
            <a:ext cx="229616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C Module </a:t>
            </a:r>
            <a:r>
              <a:rPr lang="en-US" sz="1200" dirty="0" err="1"/>
              <a:t>MicroUI-VGLite</a:t>
            </a:r>
            <a:endParaRPr lang="en-US" sz="1200" dirty="0"/>
          </a:p>
        </p:txBody>
      </p:sp>
      <p:sp>
        <p:nvSpPr>
          <p:cNvPr id="12" name="Rounded Rectangle 29">
            <a:extLst>
              <a:ext uri="{FF2B5EF4-FFF2-40B4-BE49-F238E27FC236}">
                <a16:creationId xmlns:a16="http://schemas.microsoft.com/office/drawing/2014/main" id="{BEFF4074-EA57-D906-1042-8A970A238244}"/>
              </a:ext>
            </a:extLst>
          </p:cNvPr>
          <p:cNvSpPr/>
          <p:nvPr/>
        </p:nvSpPr>
        <p:spPr>
          <a:xfrm>
            <a:off x="6476181" y="5795159"/>
            <a:ext cx="1645920" cy="288000"/>
          </a:xfrm>
          <a:prstGeom prst="roundRect">
            <a:avLst/>
          </a:prstGeom>
          <a:solidFill>
            <a:srgbClr val="6CC2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display_vglite.h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4" name="Rounded Rectangle 29">
            <a:extLst>
              <a:ext uri="{FF2B5EF4-FFF2-40B4-BE49-F238E27FC236}">
                <a16:creationId xmlns:a16="http://schemas.microsoft.com/office/drawing/2014/main" id="{225046AC-EE0E-D84F-5910-3FA29B4BC67F}"/>
              </a:ext>
            </a:extLst>
          </p:cNvPr>
          <p:cNvSpPr/>
          <p:nvPr/>
        </p:nvSpPr>
        <p:spPr>
          <a:xfrm>
            <a:off x="6476181" y="6154357"/>
            <a:ext cx="1645920" cy="288000"/>
          </a:xfrm>
          <a:prstGeom prst="roundRect">
            <a:avLst/>
          </a:prstGeom>
          <a:solidFill>
            <a:srgbClr val="6CC2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vglite_path.h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6" name="Rounded Rectangle 29">
            <a:extLst>
              <a:ext uri="{FF2B5EF4-FFF2-40B4-BE49-F238E27FC236}">
                <a16:creationId xmlns:a16="http://schemas.microsoft.com/office/drawing/2014/main" id="{85A1D995-378C-A69A-2510-ACCD588350BC}"/>
              </a:ext>
            </a:extLst>
          </p:cNvPr>
          <p:cNvSpPr/>
          <p:nvPr/>
        </p:nvSpPr>
        <p:spPr>
          <a:xfrm>
            <a:off x="4397320" y="5421846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drawing_vglite.c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Rounded Rectangle 29">
            <a:extLst>
              <a:ext uri="{FF2B5EF4-FFF2-40B4-BE49-F238E27FC236}">
                <a16:creationId xmlns:a16="http://schemas.microsoft.com/office/drawing/2014/main" id="{52B0C09E-03A3-195B-108C-9AD23AF3EAB8}"/>
              </a:ext>
            </a:extLst>
          </p:cNvPr>
          <p:cNvSpPr/>
          <p:nvPr/>
        </p:nvSpPr>
        <p:spPr>
          <a:xfrm>
            <a:off x="4397320" y="5795159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display_vglite.c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3" name="Rounded Rectangle 29">
            <a:extLst>
              <a:ext uri="{FF2B5EF4-FFF2-40B4-BE49-F238E27FC236}">
                <a16:creationId xmlns:a16="http://schemas.microsoft.com/office/drawing/2014/main" id="{F0100BDB-F62D-EF14-CD74-FAC87EBFD6BA}"/>
              </a:ext>
            </a:extLst>
          </p:cNvPr>
          <p:cNvSpPr/>
          <p:nvPr/>
        </p:nvSpPr>
        <p:spPr>
          <a:xfrm>
            <a:off x="4397320" y="6154357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vglite_path.c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F1CF6D3F-D3EF-9BD5-4A3F-59275D124A9E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6043240" y="6298357"/>
            <a:ext cx="4329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975F122E-5A8A-D053-5BFE-6A2F2197D9BD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6049892" y="5939159"/>
            <a:ext cx="4262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F0EEB707-AFBB-34BB-9D69-FEA1566D88FD}"/>
              </a:ext>
            </a:extLst>
          </p:cNvPr>
          <p:cNvCxnSpPr>
            <a:cxnSpLocks/>
            <a:stCxn id="52" idx="2"/>
            <a:endCxn id="17" idx="0"/>
          </p:cNvCxnSpPr>
          <p:nvPr/>
        </p:nvCxnSpPr>
        <p:spPr>
          <a:xfrm flipH="1">
            <a:off x="6316992" y="4263513"/>
            <a:ext cx="1702130" cy="1043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DC055C7A-1B5A-C412-A406-99B4E94108EA}"/>
              </a:ext>
            </a:extLst>
          </p:cNvPr>
          <p:cNvCxnSpPr>
            <a:cxnSpLocks/>
            <a:stCxn id="54" idx="1"/>
            <a:endCxn id="48" idx="3"/>
          </p:cNvCxnSpPr>
          <p:nvPr/>
        </p:nvCxnSpPr>
        <p:spPr>
          <a:xfrm flipH="1" flipV="1">
            <a:off x="6322323" y="2207559"/>
            <a:ext cx="873839" cy="1257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313FB7B3-BE7A-AC58-8506-5BE50E779BF4}"/>
              </a:ext>
            </a:extLst>
          </p:cNvPr>
          <p:cNvGrpSpPr/>
          <p:nvPr/>
        </p:nvGrpSpPr>
        <p:grpSpPr>
          <a:xfrm>
            <a:off x="195827" y="6170286"/>
            <a:ext cx="1046818" cy="544141"/>
            <a:chOff x="195827" y="6170286"/>
            <a:chExt cx="1046818" cy="544141"/>
          </a:xfrm>
        </p:grpSpPr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0A46A596-4A97-7F36-64EF-8D8E21527EC5}"/>
                </a:ext>
              </a:extLst>
            </p:cNvPr>
            <p:cNvSpPr/>
            <p:nvPr/>
          </p:nvSpPr>
          <p:spPr>
            <a:xfrm>
              <a:off x="231685" y="6170286"/>
              <a:ext cx="92704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implements</a:t>
              </a:r>
            </a:p>
          </p:txBody>
        </p: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48B9013D-E597-AE1D-4BBC-E26EA575EA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827" y="6437428"/>
              <a:ext cx="1046818" cy="16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C881B6EA-E9EA-90AA-D2A2-DBDFD765F6D4}"/>
                </a:ext>
              </a:extLst>
            </p:cNvPr>
            <p:cNvSpPr/>
            <p:nvPr/>
          </p:nvSpPr>
          <p:spPr>
            <a:xfrm>
              <a:off x="231685" y="6437428"/>
              <a:ext cx="69672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requires</a:t>
              </a:r>
            </a:p>
          </p:txBody>
        </p: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C7AE6EAB-124A-2145-A56F-F27234B7EC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827" y="6706230"/>
              <a:ext cx="104681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8C962461-471A-F971-4A88-171D6EEC2A02}"/>
              </a:ext>
            </a:extLst>
          </p:cNvPr>
          <p:cNvCxnSpPr>
            <a:cxnSpLocks/>
            <a:stCxn id="18" idx="2"/>
            <a:endCxn id="4" idx="0"/>
          </p:cNvCxnSpPr>
          <p:nvPr/>
        </p:nvCxnSpPr>
        <p:spPr>
          <a:xfrm flipH="1">
            <a:off x="1097372" y="4265120"/>
            <a:ext cx="16625" cy="621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1AB6B6B5-F553-FB3F-D66F-8EEE2BF53CDF}"/>
              </a:ext>
            </a:extLst>
          </p:cNvPr>
          <p:cNvCxnSpPr>
            <a:cxnSpLocks/>
            <a:stCxn id="17" idx="3"/>
            <a:endCxn id="119" idx="1"/>
          </p:cNvCxnSpPr>
          <p:nvPr/>
        </p:nvCxnSpPr>
        <p:spPr>
          <a:xfrm flipV="1">
            <a:off x="8320575" y="4598223"/>
            <a:ext cx="1607304" cy="1346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2FFEAB5B-D1E6-7FE9-B348-224505B19B9A}"/>
              </a:ext>
            </a:extLst>
          </p:cNvPr>
          <p:cNvCxnSpPr>
            <a:cxnSpLocks/>
            <a:stCxn id="52" idx="3"/>
            <a:endCxn id="119" idx="1"/>
          </p:cNvCxnSpPr>
          <p:nvPr/>
        </p:nvCxnSpPr>
        <p:spPr>
          <a:xfrm>
            <a:off x="8962723" y="3661543"/>
            <a:ext cx="965156" cy="936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6F50022-B83E-05AB-15D4-260B9DCC42D4}"/>
              </a:ext>
            </a:extLst>
          </p:cNvPr>
          <p:cNvCxnSpPr>
            <a:cxnSpLocks/>
            <a:stCxn id="52" idx="3"/>
            <a:endCxn id="15" idx="1"/>
          </p:cNvCxnSpPr>
          <p:nvPr/>
        </p:nvCxnSpPr>
        <p:spPr>
          <a:xfrm flipV="1">
            <a:off x="8962723" y="2314301"/>
            <a:ext cx="983395" cy="1347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C416784-ED15-DD3B-CFDA-996AE67C00B7}"/>
              </a:ext>
            </a:extLst>
          </p:cNvPr>
          <p:cNvCxnSpPr>
            <a:cxnSpLocks/>
            <a:stCxn id="47" idx="3"/>
            <a:endCxn id="48" idx="1"/>
          </p:cNvCxnSpPr>
          <p:nvPr/>
        </p:nvCxnSpPr>
        <p:spPr>
          <a:xfrm>
            <a:off x="4435121" y="2207559"/>
            <a:ext cx="2412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E8AAC24-E1EE-F52E-9EA2-B9B386DAB0B7}"/>
              </a:ext>
            </a:extLst>
          </p:cNvPr>
          <p:cNvCxnSpPr>
            <a:cxnSpLocks/>
            <a:stCxn id="49" idx="3"/>
            <a:endCxn id="50" idx="1"/>
          </p:cNvCxnSpPr>
          <p:nvPr/>
        </p:nvCxnSpPr>
        <p:spPr>
          <a:xfrm>
            <a:off x="4435121" y="2582426"/>
            <a:ext cx="2412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A324B84-925D-C7C9-EB01-35FAA994BD05}"/>
              </a:ext>
            </a:extLst>
          </p:cNvPr>
          <p:cNvCxnSpPr>
            <a:cxnSpLocks/>
            <a:stCxn id="16" idx="1"/>
            <a:endCxn id="10" idx="3"/>
          </p:cNvCxnSpPr>
          <p:nvPr/>
        </p:nvCxnSpPr>
        <p:spPr>
          <a:xfrm flipH="1">
            <a:off x="1936956" y="5565846"/>
            <a:ext cx="24603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0DA0B4A7-979C-0785-DFCF-EED0C519EFF7}"/>
              </a:ext>
            </a:extLst>
          </p:cNvPr>
          <p:cNvGrpSpPr/>
          <p:nvPr/>
        </p:nvGrpSpPr>
        <p:grpSpPr>
          <a:xfrm>
            <a:off x="9946118" y="420956"/>
            <a:ext cx="1786503" cy="1112595"/>
            <a:chOff x="9856130" y="1428812"/>
            <a:chExt cx="1786503" cy="1112595"/>
          </a:xfrm>
        </p:grpSpPr>
        <p:sp>
          <p:nvSpPr>
            <p:cNvPr id="106" name="Rounded Rectangle 62">
              <a:extLst>
                <a:ext uri="{FF2B5EF4-FFF2-40B4-BE49-F238E27FC236}">
                  <a16:creationId xmlns:a16="http://schemas.microsoft.com/office/drawing/2014/main" id="{F4C5A79D-4A74-1CA1-506C-A08420FBD8F4}"/>
                </a:ext>
              </a:extLst>
            </p:cNvPr>
            <p:cNvSpPr/>
            <p:nvPr/>
          </p:nvSpPr>
          <p:spPr>
            <a:xfrm>
              <a:off x="9856130" y="1705811"/>
              <a:ext cx="1786503" cy="835596"/>
            </a:xfrm>
            <a:prstGeom prst="roundRect">
              <a:avLst>
                <a:gd name="adj" fmla="val 5059"/>
              </a:avLst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12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982800D3-634B-FC5A-552D-88161C992AD3}"/>
                </a:ext>
              </a:extLst>
            </p:cNvPr>
            <p:cNvSpPr/>
            <p:nvPr/>
          </p:nvSpPr>
          <p:spPr>
            <a:xfrm>
              <a:off x="9856130" y="1428812"/>
              <a:ext cx="119699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Library </a:t>
              </a:r>
              <a:r>
                <a:rPr lang="en-US" sz="1200" dirty="0" err="1"/>
                <a:t>Harfbuzz</a:t>
              </a:r>
              <a:endParaRPr lang="en-US" sz="1200" dirty="0"/>
            </a:p>
          </p:txBody>
        </p:sp>
        <p:sp>
          <p:nvSpPr>
            <p:cNvPr id="109" name="Rounded Rectangle 12">
              <a:extLst>
                <a:ext uri="{FF2B5EF4-FFF2-40B4-BE49-F238E27FC236}">
                  <a16:creationId xmlns:a16="http://schemas.microsoft.com/office/drawing/2014/main" id="{38127A09-3073-0794-8E59-A5AE2612EFE6}"/>
                </a:ext>
              </a:extLst>
            </p:cNvPr>
            <p:cNvSpPr/>
            <p:nvPr/>
          </p:nvSpPr>
          <p:spPr>
            <a:xfrm>
              <a:off x="9920126" y="1811781"/>
              <a:ext cx="1645920" cy="288000"/>
            </a:xfrm>
            <a:prstGeom prst="roundRect">
              <a:avLst/>
            </a:prstGeom>
            <a:solidFill>
              <a:srgbClr val="6CC2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[…]</a:t>
              </a:r>
            </a:p>
          </p:txBody>
        </p:sp>
        <p:sp>
          <p:nvSpPr>
            <p:cNvPr id="112" name="Rounded Rectangle 28">
              <a:extLst>
                <a:ext uri="{FF2B5EF4-FFF2-40B4-BE49-F238E27FC236}">
                  <a16:creationId xmlns:a16="http://schemas.microsoft.com/office/drawing/2014/main" id="{21DFACA9-796F-1328-08CE-3F8523E33FFC}"/>
                </a:ext>
              </a:extLst>
            </p:cNvPr>
            <p:cNvSpPr/>
            <p:nvPr/>
          </p:nvSpPr>
          <p:spPr>
            <a:xfrm>
              <a:off x="9908678" y="2185734"/>
              <a:ext cx="1645920" cy="288000"/>
            </a:xfrm>
            <a:prstGeom prst="roundRect">
              <a:avLst/>
            </a:prstGeom>
            <a:solidFill>
              <a:srgbClr val="00AE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[…]</a:t>
              </a: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A3A22C73-5836-C990-F305-E3C7BB703C33}"/>
              </a:ext>
            </a:extLst>
          </p:cNvPr>
          <p:cNvGrpSpPr/>
          <p:nvPr/>
        </p:nvGrpSpPr>
        <p:grpSpPr>
          <a:xfrm>
            <a:off x="9927879" y="3903426"/>
            <a:ext cx="1786503" cy="1112595"/>
            <a:chOff x="9856130" y="1428812"/>
            <a:chExt cx="1786503" cy="1112595"/>
          </a:xfrm>
        </p:grpSpPr>
        <p:sp>
          <p:nvSpPr>
            <p:cNvPr id="119" name="Rounded Rectangle 62">
              <a:extLst>
                <a:ext uri="{FF2B5EF4-FFF2-40B4-BE49-F238E27FC236}">
                  <a16:creationId xmlns:a16="http://schemas.microsoft.com/office/drawing/2014/main" id="{BFA02B11-8CF9-F243-2EE1-CA4CA0B32A78}"/>
                </a:ext>
              </a:extLst>
            </p:cNvPr>
            <p:cNvSpPr/>
            <p:nvPr/>
          </p:nvSpPr>
          <p:spPr>
            <a:xfrm>
              <a:off x="9856130" y="1705811"/>
              <a:ext cx="1786503" cy="835596"/>
            </a:xfrm>
            <a:prstGeom prst="roundRect">
              <a:avLst>
                <a:gd name="adj" fmla="val 5059"/>
              </a:avLst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12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76AE76FD-4400-7C78-6028-A760A1F5F52C}"/>
                </a:ext>
              </a:extLst>
            </p:cNvPr>
            <p:cNvSpPr/>
            <p:nvPr/>
          </p:nvSpPr>
          <p:spPr>
            <a:xfrm>
              <a:off x="9856130" y="1428812"/>
              <a:ext cx="155683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Library </a:t>
              </a:r>
              <a:r>
                <a:rPr lang="en-US" sz="1200" dirty="0" err="1"/>
                <a:t>Vivante</a:t>
              </a:r>
              <a:r>
                <a:rPr lang="en-US" sz="1200" dirty="0"/>
                <a:t> </a:t>
              </a:r>
              <a:r>
                <a:rPr lang="en-US" sz="1200" dirty="0" err="1"/>
                <a:t>VGLite</a:t>
              </a:r>
              <a:endParaRPr lang="en-US" sz="1200" dirty="0"/>
            </a:p>
          </p:txBody>
        </p:sp>
        <p:sp>
          <p:nvSpPr>
            <p:cNvPr id="121" name="Rounded Rectangle 12">
              <a:extLst>
                <a:ext uri="{FF2B5EF4-FFF2-40B4-BE49-F238E27FC236}">
                  <a16:creationId xmlns:a16="http://schemas.microsoft.com/office/drawing/2014/main" id="{7E47ED9A-27C5-0A34-0300-21857E43E1FE}"/>
                </a:ext>
              </a:extLst>
            </p:cNvPr>
            <p:cNvSpPr/>
            <p:nvPr/>
          </p:nvSpPr>
          <p:spPr>
            <a:xfrm>
              <a:off x="9920126" y="1811781"/>
              <a:ext cx="1645920" cy="288000"/>
            </a:xfrm>
            <a:prstGeom prst="roundRect">
              <a:avLst/>
            </a:prstGeom>
            <a:solidFill>
              <a:srgbClr val="6CC2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[…]</a:t>
              </a:r>
            </a:p>
          </p:txBody>
        </p:sp>
        <p:sp>
          <p:nvSpPr>
            <p:cNvPr id="122" name="Rounded Rectangle 28">
              <a:extLst>
                <a:ext uri="{FF2B5EF4-FFF2-40B4-BE49-F238E27FC236}">
                  <a16:creationId xmlns:a16="http://schemas.microsoft.com/office/drawing/2014/main" id="{274712E9-D671-4FA9-9851-36C04260CB84}"/>
                </a:ext>
              </a:extLst>
            </p:cNvPr>
            <p:cNvSpPr/>
            <p:nvPr/>
          </p:nvSpPr>
          <p:spPr>
            <a:xfrm>
              <a:off x="9908678" y="2185734"/>
              <a:ext cx="1645920" cy="288000"/>
            </a:xfrm>
            <a:prstGeom prst="roundRect">
              <a:avLst/>
            </a:prstGeom>
            <a:solidFill>
              <a:srgbClr val="00AE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[…]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32953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1412</TotalTime>
  <Words>791</Words>
  <Application>Microsoft Office PowerPoint</Application>
  <PresentationFormat>Widescreen</PresentationFormat>
  <Paragraphs>170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Félix Pinel</dc:creator>
  <cp:lastModifiedBy>Guillaume Balan</cp:lastModifiedBy>
  <cp:revision>79</cp:revision>
  <dcterms:created xsi:type="dcterms:W3CDTF">2020-03-20T16:33:07Z</dcterms:created>
  <dcterms:modified xsi:type="dcterms:W3CDTF">2022-09-19T08:46:22Z</dcterms:modified>
</cp:coreProperties>
</file>