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5"/>
  </p:notesMasterIdLst>
  <p:handoutMasterIdLst>
    <p:handoutMasterId r:id="rId6"/>
  </p:handoutMasterIdLst>
  <p:sldIdLst>
    <p:sldId id="404" r:id="rId2"/>
    <p:sldId id="405" r:id="rId3"/>
    <p:sldId id="40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16" d="100"/>
          <a:sy n="116" d="100"/>
        </p:scale>
        <p:origin x="1500" y="10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286666"/>
            <a:ext cx="1944216" cy="268139"/>
          </a:xfrm>
        </p:spPr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017033" y="133086"/>
            <a:ext cx="2038102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err="1" smtClean="0"/>
              <a:t>MicroEJ</a:t>
            </a:r>
            <a:r>
              <a:rPr lang="en-US" sz="1200" dirty="0" smtClean="0"/>
              <a:t> Application Project </a:t>
            </a:r>
          </a:p>
          <a:p>
            <a:pPr algn="ctr"/>
            <a:r>
              <a:rPr lang="en-US" sz="1000" dirty="0" smtClean="0"/>
              <a:t>(.class files)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2518" y="133086"/>
            <a:ext cx="2063568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binary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(ELF </a:t>
            </a:r>
            <a:r>
              <a:rPr lang="en-US" sz="1000" dirty="0"/>
              <a:t>executable </a:t>
            </a:r>
          </a:p>
          <a:p>
            <a:pPr algn="ctr">
              <a:lnSpc>
                <a:spcPct val="150000"/>
              </a:lnSpc>
            </a:pPr>
            <a:r>
              <a:rPr lang="en-US" sz="1000" dirty="0"/>
              <a:t>with debug </a:t>
            </a:r>
            <a:r>
              <a:rPr lang="en-US" sz="1000" dirty="0" err="1" smtClean="0"/>
              <a:t>informations</a:t>
            </a:r>
            <a:r>
              <a:rPr lang="en-US" sz="10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kernel.out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3033" y="1600810"/>
            <a:ext cx="2221024" cy="116225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</a:t>
            </a:r>
            <a:r>
              <a:rPr lang="en-US" sz="1000" dirty="0"/>
              <a:t>Application </a:t>
            </a:r>
            <a:r>
              <a:rPr lang="en-US" sz="1000" dirty="0" smtClean="0"/>
              <a:t>Launcher)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7" name="Down Arrow 6"/>
          <p:cNvSpPr/>
          <p:nvPr/>
        </p:nvSpPr>
        <p:spPr>
          <a:xfrm>
            <a:off x="4510702" y="1278630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18" y="686314"/>
            <a:ext cx="1362932" cy="443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19" y="2133959"/>
            <a:ext cx="2065251" cy="584784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4119697" y="2852843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88204" y="3155015"/>
            <a:ext cx="2221025" cy="8795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binary </a:t>
            </a:r>
            <a:r>
              <a:rPr lang="en-US" sz="1000" dirty="0" smtClean="0"/>
              <a:t>(Kernel specific)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" b="5043"/>
          <a:stretch/>
        </p:blipFill>
        <p:spPr>
          <a:xfrm>
            <a:off x="3671591" y="3522285"/>
            <a:ext cx="1054249" cy="44233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222273" y="4400706"/>
            <a:ext cx="2063568" cy="922633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Firmware Link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Tool)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18" name="Down Arrow 17"/>
          <p:cNvSpPr/>
          <p:nvPr/>
        </p:nvSpPr>
        <p:spPr>
          <a:xfrm>
            <a:off x="5892616" y="1272317"/>
            <a:ext cx="171791" cy="305655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>
            <a:off x="4447007" y="4116279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8358" y="4853726"/>
            <a:ext cx="1409673" cy="375913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5170268" y="5395348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22272" y="5703700"/>
            <a:ext cx="2063568" cy="7566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Firmware binary 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firmware.out</a:t>
            </a:r>
            <a:endParaRPr lang="en-US" sz="1200" dirty="0" smtClean="0"/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(Kernel + </a:t>
            </a:r>
            <a:r>
              <a:rPr lang="en-US" sz="1000" dirty="0" smtClean="0"/>
              <a:t>System Application</a:t>
            </a:r>
            <a:r>
              <a:rPr lang="en-US" sz="1000" dirty="0" smtClean="0"/>
              <a:t>)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3603022" y="1273301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59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286666"/>
            <a:ext cx="1944216" cy="268139"/>
          </a:xfrm>
        </p:spPr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4" name="Rounded Rectangle 3"/>
          <p:cNvSpPr/>
          <p:nvPr/>
        </p:nvSpPr>
        <p:spPr>
          <a:xfrm>
            <a:off x="2017033" y="1975777"/>
            <a:ext cx="2038102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err="1" smtClean="0"/>
              <a:t>MicroEJ</a:t>
            </a:r>
            <a:r>
              <a:rPr lang="en-US" sz="1200" dirty="0" smtClean="0"/>
              <a:t> Application Project </a:t>
            </a:r>
          </a:p>
          <a:p>
            <a:pPr algn="ctr"/>
            <a:r>
              <a:rPr lang="en-US" sz="1000" dirty="0" smtClean="0"/>
              <a:t>(.class files)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292518" y="1975777"/>
            <a:ext cx="2063568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binary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(ELF </a:t>
            </a:r>
            <a:r>
              <a:rPr lang="en-US" sz="1000" dirty="0"/>
              <a:t>executable </a:t>
            </a:r>
          </a:p>
          <a:p>
            <a:pPr algn="ctr">
              <a:lnSpc>
                <a:spcPct val="150000"/>
              </a:lnSpc>
            </a:pPr>
            <a:r>
              <a:rPr lang="en-US" sz="1000" dirty="0"/>
              <a:t>with debug </a:t>
            </a:r>
            <a:r>
              <a:rPr lang="en-US" sz="1000" dirty="0" err="1" smtClean="0"/>
              <a:t>informations</a:t>
            </a:r>
            <a:r>
              <a:rPr lang="en-US" sz="10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kernel.out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33033" y="3443501"/>
            <a:ext cx="2221024" cy="1162251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</a:t>
            </a:r>
            <a:r>
              <a:rPr lang="en-US" sz="1000" dirty="0"/>
              <a:t>Application </a:t>
            </a:r>
            <a:r>
              <a:rPr lang="en-US" sz="1000" dirty="0" smtClean="0"/>
              <a:t>Launcher)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7" name="Down Arrow 6"/>
          <p:cNvSpPr/>
          <p:nvPr/>
        </p:nvSpPr>
        <p:spPr>
          <a:xfrm>
            <a:off x="4510702" y="3121321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618" y="2529005"/>
            <a:ext cx="1362932" cy="4433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919" y="3976650"/>
            <a:ext cx="2065251" cy="584784"/>
          </a:xfrm>
          <a:prstGeom prst="rect">
            <a:avLst/>
          </a:prstGeom>
        </p:spPr>
      </p:pic>
      <p:sp>
        <p:nvSpPr>
          <p:cNvPr id="15" name="Down Arrow 14"/>
          <p:cNvSpPr/>
          <p:nvPr/>
        </p:nvSpPr>
        <p:spPr>
          <a:xfrm>
            <a:off x="4119697" y="4695534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3088204" y="4997706"/>
            <a:ext cx="2221025" cy="87956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binary </a:t>
            </a:r>
            <a:r>
              <a:rPr lang="en-US" sz="1000" dirty="0" smtClean="0"/>
              <a:t>(Kernel specific)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4"/>
          <a:srcRect t="1" b="5043"/>
          <a:stretch/>
        </p:blipFill>
        <p:spPr>
          <a:xfrm>
            <a:off x="3671591" y="5364976"/>
            <a:ext cx="1054249" cy="442338"/>
          </a:xfrm>
          <a:prstGeom prst="rect">
            <a:avLst/>
          </a:prstGeom>
        </p:spPr>
      </p:pic>
      <p:sp>
        <p:nvSpPr>
          <p:cNvPr id="23" name="Down Arrow 22"/>
          <p:cNvSpPr/>
          <p:nvPr/>
        </p:nvSpPr>
        <p:spPr>
          <a:xfrm>
            <a:off x="3603022" y="3115992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23728" y="476672"/>
            <a:ext cx="6032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build_flow_zoom_workspace_feature_only.png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856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2"/>
          </p:nvPr>
        </p:nvSpPr>
        <p:spPr>
          <a:xfrm>
            <a:off x="457200" y="6286666"/>
            <a:ext cx="1944216" cy="268139"/>
          </a:xfrm>
        </p:spPr>
        <p:txBody>
          <a:bodyPr/>
          <a:lstStyle/>
          <a:p>
            <a:r>
              <a:rPr lang="fr-FR" smtClean="0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5" name="Rounded Rectangle 4"/>
          <p:cNvSpPr/>
          <p:nvPr/>
        </p:nvSpPr>
        <p:spPr>
          <a:xfrm>
            <a:off x="5292080" y="1712070"/>
            <a:ext cx="2016224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Kernel binary</a:t>
            </a:r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(ELF </a:t>
            </a:r>
            <a:r>
              <a:rPr lang="en-US" sz="1000" dirty="0"/>
              <a:t>executable </a:t>
            </a:r>
          </a:p>
          <a:p>
            <a:pPr algn="ctr">
              <a:lnSpc>
                <a:spcPct val="150000"/>
              </a:lnSpc>
            </a:pPr>
            <a:r>
              <a:rPr lang="en-US" sz="1000" dirty="0"/>
              <a:t>with debug </a:t>
            </a:r>
            <a:r>
              <a:rPr lang="en-US" sz="1000" dirty="0" err="1" smtClean="0"/>
              <a:t>informations</a:t>
            </a:r>
            <a:r>
              <a:rPr lang="en-US" sz="1000" dirty="0" smtClean="0"/>
              <a:t>)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kernel.out</a:t>
            </a:r>
            <a:endParaRPr lang="en-US" sz="1200" dirty="0" smtClean="0">
              <a:latin typeface="Consolas" panose="020B0609020204030204" pitchFamily="49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3131840" y="1700808"/>
            <a:ext cx="2033373" cy="1043461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Feature binary </a:t>
            </a:r>
            <a:r>
              <a:rPr lang="en-US" sz="1000" dirty="0" smtClean="0"/>
              <a:t>(Kernel specific)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t="1" b="5043"/>
          <a:stretch/>
        </p:blipFill>
        <p:spPr>
          <a:xfrm>
            <a:off x="3621401" y="2095794"/>
            <a:ext cx="1054249" cy="442338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211961" y="3170334"/>
            <a:ext cx="2063568" cy="922633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 smtClean="0"/>
              <a:t>Firmware Link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err="1" smtClean="0"/>
              <a:t>MicroEJ</a:t>
            </a:r>
            <a:r>
              <a:rPr lang="en-US" sz="1000" dirty="0" smtClean="0"/>
              <a:t> Tool)</a:t>
            </a:r>
            <a:endParaRPr lang="en-US" sz="1000" dirty="0"/>
          </a:p>
          <a:p>
            <a:pPr algn="ctr"/>
            <a:endParaRPr lang="en-US" sz="1200" dirty="0"/>
          </a:p>
        </p:txBody>
      </p:sp>
      <p:sp>
        <p:nvSpPr>
          <p:cNvPr id="19" name="Down Arrow 18"/>
          <p:cNvSpPr/>
          <p:nvPr/>
        </p:nvSpPr>
        <p:spPr>
          <a:xfrm>
            <a:off x="4436695" y="2885907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046" y="3623354"/>
            <a:ext cx="1409673" cy="375913"/>
          </a:xfrm>
          <a:prstGeom prst="rect">
            <a:avLst/>
          </a:prstGeom>
        </p:spPr>
      </p:pic>
      <p:sp>
        <p:nvSpPr>
          <p:cNvPr id="21" name="Down Arrow 20"/>
          <p:cNvSpPr/>
          <p:nvPr/>
        </p:nvSpPr>
        <p:spPr>
          <a:xfrm>
            <a:off x="5159956" y="4164976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4211960" y="4473328"/>
            <a:ext cx="2063568" cy="7566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1200" dirty="0" smtClean="0"/>
              <a:t>Firmware binary </a:t>
            </a:r>
          </a:p>
          <a:p>
            <a:pPr algn="ctr">
              <a:lnSpc>
                <a:spcPct val="15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firmware.out</a:t>
            </a:r>
            <a:endParaRPr lang="en-US" sz="1200" dirty="0" smtClean="0"/>
          </a:p>
          <a:p>
            <a:pPr algn="ctr">
              <a:lnSpc>
                <a:spcPct val="150000"/>
              </a:lnSpc>
            </a:pPr>
            <a:r>
              <a:rPr lang="en-US" sz="1000" dirty="0" smtClean="0"/>
              <a:t>(Kernel + </a:t>
            </a:r>
            <a:r>
              <a:rPr lang="en-US" sz="1000" dirty="0" smtClean="0"/>
              <a:t>System Application</a:t>
            </a:r>
            <a:r>
              <a:rPr lang="en-US" sz="1000" dirty="0" smtClean="0"/>
              <a:t>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97510" y="260648"/>
            <a:ext cx="6880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build_flow_zoom_workspace_firmare_linker_only.png</a:t>
            </a:r>
            <a:endParaRPr lang="en-US" sz="2400" dirty="0"/>
          </a:p>
        </p:txBody>
      </p:sp>
      <p:sp>
        <p:nvSpPr>
          <p:cNvPr id="25" name="Down Arrow 24"/>
          <p:cNvSpPr/>
          <p:nvPr/>
        </p:nvSpPr>
        <p:spPr>
          <a:xfrm>
            <a:off x="5948603" y="2894420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5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9179</TotalTime>
  <Words>120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Calibri Regular</vt:lpstr>
      <vt:lpstr>Consolas</vt:lpstr>
      <vt:lpstr>Template-MicroEJ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436</cp:revision>
  <dcterms:created xsi:type="dcterms:W3CDTF">2015-10-25T08:05:10Z</dcterms:created>
  <dcterms:modified xsi:type="dcterms:W3CDTF">2021-09-23T09:11:07Z</dcterms:modified>
</cp:coreProperties>
</file>