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7"/>
  </p:notesMasterIdLst>
  <p:handoutMasterIdLst>
    <p:handoutMasterId r:id="rId8"/>
  </p:handoutMasterIdLst>
  <p:sldIdLst>
    <p:sldId id="309" r:id="rId5"/>
    <p:sldId id="308" r:id="rId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3" autoAdjust="0"/>
    <p:restoredTop sz="96638" autoAdjust="0"/>
  </p:normalViewPr>
  <p:slideViewPr>
    <p:cSldViewPr>
      <p:cViewPr varScale="1">
        <p:scale>
          <a:sx n="113" d="100"/>
          <a:sy n="113" d="100"/>
        </p:scale>
        <p:origin x="138" y="1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23/09/2021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23/09/2021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Sep-21</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385470" y="1140276"/>
            <a:ext cx="1342377" cy="1140401"/>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Kernel</a:t>
            </a:r>
          </a:p>
          <a:p>
            <a:pPr algn="ctr">
              <a:defRPr/>
            </a:pPr>
            <a:r>
              <a:rPr lang="en-US" sz="1000" dirty="0" smtClean="0">
                <a:solidFill>
                  <a:srgbClr val="FFFFFF"/>
                </a:solidFill>
                <a:latin typeface="Source Sans Pro Light" charset="0"/>
                <a:ea typeface="Source Sans Pro Light" charset="0"/>
                <a:cs typeface="Source Sans Pro Light" charset="0"/>
              </a:rPr>
              <a:t>Java Code</a:t>
            </a:r>
          </a:p>
          <a:p>
            <a:pPr algn="ctr">
              <a:defRPr/>
            </a:pPr>
            <a:endParaRPr lang="en-US" sz="1000" dirty="0" smtClean="0">
              <a:solidFill>
                <a:srgbClr val="FFFFFF"/>
              </a:solidFill>
              <a:latin typeface="Source Sans Pro Light" charset="0"/>
              <a:ea typeface="Source Sans Pro Light" charset="0"/>
              <a:cs typeface="Source Sans Pro Light" charset="0"/>
            </a:endParaRPr>
          </a:p>
          <a:p>
            <a:pPr algn="ctr">
              <a:defRPr/>
            </a:pPr>
            <a:r>
              <a:rPr lang="en-US" sz="1000" dirty="0" smtClean="0">
                <a:solidFill>
                  <a:srgbClr val="FFFFFF"/>
                </a:solidFill>
                <a:latin typeface="Source Sans Pro Light" charset="0"/>
                <a:ea typeface="Source Sans Pro Light" charset="0"/>
                <a:cs typeface="Source Sans Pro Light" charset="0"/>
              </a:rPr>
              <a:t>Application </a:t>
            </a:r>
          </a:p>
          <a:p>
            <a:pPr algn="ctr">
              <a:defRPr/>
            </a:pPr>
            <a:r>
              <a:rPr lang="en-US" sz="1000" dirty="0" smtClean="0">
                <a:solidFill>
                  <a:srgbClr val="FFFFFF"/>
                </a:solidFill>
                <a:latin typeface="Source Sans Pro Light" charset="0"/>
                <a:ea typeface="Source Sans Pro Light" charset="0"/>
                <a:cs typeface="Source Sans Pro Light" charset="0"/>
              </a:rPr>
              <a:t>&amp; Libraries</a:t>
            </a: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cxnSp>
        <p:nvCxnSpPr>
          <p:cNvPr id="6" name="Connecteur droit avec flèche 148"/>
          <p:cNvCxnSpPr>
            <a:stCxn id="5" idx="2"/>
          </p:cNvCxnSpPr>
          <p:nvPr/>
        </p:nvCxnSpPr>
        <p:spPr>
          <a:xfrm>
            <a:off x="4056659" y="2280677"/>
            <a:ext cx="0" cy="5599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152"/>
          <p:cNvSpPr txBox="1"/>
          <p:nvPr/>
        </p:nvSpPr>
        <p:spPr>
          <a:xfrm>
            <a:off x="3997357" y="2549651"/>
            <a:ext cx="893193" cy="246221"/>
          </a:xfrm>
          <a:prstGeom prst="rect">
            <a:avLst/>
          </a:prstGeom>
          <a:noFill/>
        </p:spPr>
        <p:txBody>
          <a:bodyPr wrap="none" rtlCol="0">
            <a:spAutoFit/>
          </a:bodyPr>
          <a:lstStyle/>
          <a:p>
            <a:pPr>
              <a:defRPr/>
            </a:pPr>
            <a:r>
              <a:rPr lang="en-US" sz="1000" dirty="0" smtClean="0">
                <a:solidFill>
                  <a:srgbClr val="97A7AF"/>
                </a:solidFill>
              </a:rPr>
              <a:t>(*.class, *.</a:t>
            </a:r>
            <a:r>
              <a:rPr lang="en-US" sz="1000" dirty="0">
                <a:solidFill>
                  <a:srgbClr val="97A7AF"/>
                </a:solidFill>
              </a:rPr>
              <a:t>jar)</a:t>
            </a:r>
          </a:p>
        </p:txBody>
      </p:sp>
      <p:sp>
        <p:nvSpPr>
          <p:cNvPr id="8" name="Rounded Rectangle 7"/>
          <p:cNvSpPr/>
          <p:nvPr/>
        </p:nvSpPr>
        <p:spPr>
          <a:xfrm>
            <a:off x="3385471" y="2840661"/>
            <a:ext cx="282709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SOAR (</a:t>
            </a:r>
            <a:r>
              <a:rPr lang="en-US" sz="1000" dirty="0" err="1" smtClean="0">
                <a:solidFill>
                  <a:srgbClr val="FFFFFF"/>
                </a:solidFill>
                <a:latin typeface="Source Sans Pro Light" charset="0"/>
                <a:ea typeface="Source Sans Pro Light" charset="0"/>
                <a:cs typeface="Source Sans Pro Light" charset="0"/>
              </a:rPr>
              <a:t>Compiler+Optimizer</a:t>
            </a:r>
            <a:r>
              <a:rPr lang="en-US" sz="1000" dirty="0" smtClean="0">
                <a:solidFill>
                  <a:srgbClr val="FFFFFF"/>
                </a:solidFill>
                <a:latin typeface="Source Sans Pro Light" charset="0"/>
                <a:ea typeface="Source Sans Pro Light" charset="0"/>
                <a:cs typeface="Source Sans Pro Light" charset="0"/>
              </a:rPr>
              <a:t>)</a:t>
            </a:r>
            <a:endParaRPr lang="en-US" sz="1000" dirty="0">
              <a:solidFill>
                <a:srgbClr val="FFFFFF"/>
              </a:solidFill>
              <a:latin typeface="Source Sans Pro Light" charset="0"/>
              <a:ea typeface="Source Sans Pro Light" charset="0"/>
              <a:cs typeface="Source Sans Pro Light" charset="0"/>
            </a:endParaRPr>
          </a:p>
        </p:txBody>
      </p:sp>
      <p:grpSp>
        <p:nvGrpSpPr>
          <p:cNvPr id="3" name="Group 2"/>
          <p:cNvGrpSpPr/>
          <p:nvPr/>
        </p:nvGrpSpPr>
        <p:grpSpPr>
          <a:xfrm>
            <a:off x="3435535" y="4486527"/>
            <a:ext cx="4532673" cy="1474162"/>
            <a:chOff x="4871864" y="1052736"/>
            <a:chExt cx="4532673" cy="1474162"/>
          </a:xfrm>
        </p:grpSpPr>
        <p:sp>
          <p:nvSpPr>
            <p:cNvPr id="23" name="Rounded Rectangle 22"/>
            <p:cNvSpPr/>
            <p:nvPr/>
          </p:nvSpPr>
          <p:spPr>
            <a:xfrm>
              <a:off x="4871864" y="1052736"/>
              <a:ext cx="4477495" cy="1461002"/>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969647" y="1154917"/>
              <a:ext cx="2952328"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0" name="Rounded Rectangle 9"/>
            <p:cNvSpPr/>
            <p:nvPr/>
          </p:nvSpPr>
          <p:spPr>
            <a:xfrm>
              <a:off x="6934445" y="1460789"/>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t>
              </a:r>
              <a:r>
                <a:rPr lang="en-US" sz="1000" dirty="0" smtClean="0">
                  <a:solidFill>
                    <a:schemeClr val="bg1"/>
                  </a:solidFill>
                  <a:latin typeface="Source Sans Pro Light" charset="0"/>
                  <a:ea typeface="Source Sans Pro Light" charset="0"/>
                  <a:cs typeface="Source Sans Pro Light" charset="0"/>
                </a:rPr>
                <a:t>&amp;</a:t>
              </a:r>
              <a:r>
                <a:rPr lang="en-US" sz="1000" dirty="0">
                  <a:solidFill>
                    <a:schemeClr val="bg1"/>
                  </a:solidFill>
                  <a:latin typeface="Source Sans Pro Light" charset="0"/>
                  <a:ea typeface="Source Sans Pro Light" charset="0"/>
                  <a:cs typeface="Source Sans Pro Light" charset="0"/>
                </a:rPr>
                <a:t> </a:t>
              </a:r>
              <a:r>
                <a:rPr lang="en-US" sz="1000" dirty="0" smtClean="0">
                  <a:solidFill>
                    <a:schemeClr val="bg1"/>
                  </a:solidFill>
                  <a:latin typeface="Source Sans Pro Light" charset="0"/>
                  <a:ea typeface="Source Sans Pro Light" charset="0"/>
                  <a:cs typeface="Source Sans Pro Light" charset="0"/>
                </a:rPr>
                <a:t>C </a:t>
              </a:r>
            </a:p>
            <a:p>
              <a:pPr algn="ctr"/>
              <a:r>
                <a:rPr lang="en-US" sz="1000" dirty="0" smtClean="0">
                  <a:solidFill>
                    <a:schemeClr val="bg1"/>
                  </a:solidFill>
                  <a:latin typeface="Source Sans Pro Light" charset="0"/>
                  <a:ea typeface="Source Sans Pro Light" charset="0"/>
                  <a:cs typeface="Source Sans Pro Light" charset="0"/>
                </a:rPr>
                <a:t>code</a:t>
              </a:r>
              <a:endParaRPr lang="en-US" sz="1000" dirty="0">
                <a:solidFill>
                  <a:schemeClr val="bg1"/>
                </a:solidFill>
                <a:latin typeface="Source Sans Pro Light" charset="0"/>
                <a:ea typeface="Source Sans Pro Light" charset="0"/>
                <a:cs typeface="Source Sans Pro Light" charset="0"/>
              </a:endParaRPr>
            </a:p>
          </p:txBody>
        </p:sp>
        <p:sp>
          <p:nvSpPr>
            <p:cNvPr id="11" name="Rounded Rectangle 10"/>
            <p:cNvSpPr/>
            <p:nvPr/>
          </p:nvSpPr>
          <p:spPr>
            <a:xfrm>
              <a:off x="5960684" y="1468838"/>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Kernel</a:t>
              </a:r>
            </a:p>
            <a:p>
              <a:pPr algn="ctr">
                <a:defRPr/>
              </a:pPr>
              <a:r>
                <a:rPr lang="en-US" sz="1000" dirty="0" smtClean="0">
                  <a:solidFill>
                    <a:srgbClr val="FFFFFF"/>
                  </a:solidFill>
                  <a:latin typeface="Source Sans Pro Light" charset="0"/>
                  <a:ea typeface="Source Sans Pro Light" charset="0"/>
                  <a:cs typeface="Source Sans Pro Light" charset="0"/>
                </a:rPr>
                <a:t>Application</a:t>
              </a:r>
              <a:endParaRPr lang="en-US" sz="1000" dirty="0">
                <a:solidFill>
                  <a:srgbClr val="FFFFFF"/>
                </a:solidFill>
                <a:latin typeface="Source Sans Pro Light" charset="0"/>
                <a:ea typeface="Source Sans Pro Light" charset="0"/>
                <a:cs typeface="Source Sans Pro Light" charset="0"/>
              </a:endParaRPr>
            </a:p>
          </p:txBody>
        </p:sp>
        <p:sp>
          <p:nvSpPr>
            <p:cNvPr id="12" name="Rounded Rectangle 11"/>
            <p:cNvSpPr/>
            <p:nvPr/>
          </p:nvSpPr>
          <p:spPr>
            <a:xfrm>
              <a:off x="5093285" y="1468839"/>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4905067" y="1136427"/>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5037895" y="146679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227" y="1686376"/>
              <a:ext cx="456454" cy="459496"/>
            </a:xfrm>
            <a:prstGeom prst="rect">
              <a:avLst/>
            </a:prstGeom>
          </p:spPr>
        </p:pic>
        <p:sp>
          <p:nvSpPr>
            <p:cNvPr id="18" name="Rectangle 17"/>
            <p:cNvSpPr/>
            <p:nvPr/>
          </p:nvSpPr>
          <p:spPr>
            <a:xfrm>
              <a:off x="4969648" y="1176537"/>
              <a:ext cx="2952328" cy="246221"/>
            </a:xfrm>
            <a:prstGeom prst="rect">
              <a:avLst/>
            </a:prstGeom>
          </p:spPr>
          <p:txBody>
            <a:bodyPr wrap="square">
              <a:spAutoFit/>
            </a:bodyPr>
            <a:lstStyle/>
            <a:p>
              <a:pPr algn="ctr">
                <a:defRPr/>
              </a:pPr>
              <a:r>
                <a:rPr lang="en-US" sz="1000" b="1" dirty="0" smtClean="0">
                  <a:solidFill>
                    <a:srgbClr val="FFFFFF"/>
                  </a:solidFill>
                  <a:cs typeface="Arial" panose="020B0604020202020204" pitchFamily="34" charset="0"/>
                </a:rPr>
                <a:t>Kernel UID #1234</a:t>
              </a:r>
              <a:endParaRPr lang="en-US" sz="1000" b="1" dirty="0">
                <a:solidFill>
                  <a:srgbClr val="FFFFFF"/>
                </a:solidFill>
                <a:cs typeface="Arial" panose="020B0604020202020204" pitchFamily="34" charset="0"/>
              </a:endParaRPr>
            </a:p>
          </p:txBody>
        </p:sp>
        <p:sp>
          <p:nvSpPr>
            <p:cNvPr id="22" name="Rounded Rectangle 21"/>
            <p:cNvSpPr/>
            <p:nvPr/>
          </p:nvSpPr>
          <p:spPr>
            <a:xfrm>
              <a:off x="7993983" y="1174979"/>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Debug Section</a:t>
              </a:r>
            </a:p>
            <a:p>
              <a:pPr algn="ctr"/>
              <a:endParaRPr lang="en-US" sz="1000" dirty="0" smtClean="0">
                <a:solidFill>
                  <a:schemeClr val="bg1"/>
                </a:solidFill>
                <a:latin typeface="Source Sans Pro Light" charset="0"/>
                <a:ea typeface="Source Sans Pro Light" charset="0"/>
                <a:cs typeface="Source Sans Pro Light" charset="0"/>
              </a:endParaRPr>
            </a:p>
            <a:p>
              <a:pPr algn="ctr"/>
              <a:r>
                <a:rPr lang="en-US" sz="1000" dirty="0" smtClean="0">
                  <a:solidFill>
                    <a:schemeClr val="bg1"/>
                  </a:solidFill>
                  <a:latin typeface="Source Sans Pro Light" charset="0"/>
                  <a:ea typeface="Source Sans Pro Light" charset="0"/>
                  <a:cs typeface="Source Sans Pro Light" charset="0"/>
                </a:rPr>
                <a:t>Kernel UID  #1234</a:t>
              </a:r>
            </a:p>
            <a:p>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foo  @</a:t>
              </a:r>
              <a:r>
                <a:rPr lang="en-GB" sz="1000" dirty="0" smtClean="0">
                  <a:solidFill>
                    <a:schemeClr val="bg1"/>
                  </a:solidFill>
                  <a:latin typeface="Source Sans Pro Light" charset="0"/>
                  <a:ea typeface="Source Sans Pro Light" charset="0"/>
                  <a:cs typeface="Source Sans Pro Light" charset="0"/>
                </a:rPr>
                <a:t>2F2A73EF</a:t>
              </a:r>
              <a:endParaRPr lang="en-GB" sz="1000" dirty="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 </a:t>
              </a:r>
              <a:r>
                <a:rPr lang="en-GB" sz="1000" dirty="0" smtClean="0">
                  <a:solidFill>
                    <a:schemeClr val="bg1"/>
                  </a:solidFill>
                  <a:latin typeface="Source Sans Pro Light" charset="0"/>
                  <a:ea typeface="Source Sans Pro Light" charset="0"/>
                  <a:cs typeface="Source Sans Pro Light" charset="0"/>
                </a:rPr>
                <a:t>#bar  </a:t>
              </a:r>
              <a:r>
                <a:rPr lang="en-GB" sz="1000" dirty="0">
                  <a:solidFill>
                    <a:schemeClr val="bg1"/>
                  </a:solidFill>
                  <a:latin typeface="Source Sans Pro Light" charset="0"/>
                  <a:ea typeface="Source Sans Pro Light" charset="0"/>
                  <a:cs typeface="Source Sans Pro Light" charset="0"/>
                </a:rPr>
                <a:t>@142A723F</a:t>
              </a:r>
            </a:p>
            <a:p>
              <a:r>
                <a:rPr lang="en-GB" sz="1000" dirty="0" smtClean="0">
                  <a:solidFill>
                    <a:schemeClr val="bg1"/>
                  </a:solidFill>
                  <a:latin typeface="Source Sans Pro Light" charset="0"/>
                  <a:ea typeface="Source Sans Pro Light" charset="0"/>
                  <a:cs typeface="Source Sans Pro Light" charset="0"/>
                </a:rPr>
                <a:t>- </a:t>
              </a:r>
              <a:r>
                <a:rPr lang="en-GB" sz="1000" dirty="0" smtClean="0">
                  <a:solidFill>
                    <a:schemeClr val="bg1"/>
                  </a:solidFill>
                  <a:latin typeface="Source Sans Pro Light" charset="0"/>
                  <a:ea typeface="Source Sans Pro Light" charset="0"/>
                  <a:cs typeface="Source Sans Pro Light" charset="0"/>
                </a:rPr>
                <a:t>#</a:t>
              </a:r>
              <a:r>
                <a:rPr lang="en-GB" sz="1000" dirty="0" err="1">
                  <a:solidFill>
                    <a:schemeClr val="bg1"/>
                  </a:solidFill>
                  <a:latin typeface="Source Sans Pro Light" charset="0"/>
                  <a:ea typeface="Source Sans Pro Light" charset="0"/>
                  <a:cs typeface="Source Sans Pro Light" charset="0"/>
                </a:rPr>
                <a:t>z</a:t>
              </a:r>
              <a:r>
                <a:rPr lang="en-GB" sz="1000" dirty="0" err="1" smtClean="0">
                  <a:solidFill>
                    <a:schemeClr val="bg1"/>
                  </a:solidFill>
                  <a:latin typeface="Source Sans Pro Light" charset="0"/>
                  <a:ea typeface="Source Sans Pro Light" charset="0"/>
                  <a:cs typeface="Source Sans Pro Light" charset="0"/>
                </a:rPr>
                <a:t>ork</a:t>
              </a: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@4D2B73EF</a:t>
              </a:r>
            </a:p>
            <a:p>
              <a:pPr algn="ctr"/>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24" name="ZoneTexte 152"/>
            <p:cNvSpPr txBox="1"/>
            <p:nvPr/>
          </p:nvSpPr>
          <p:spPr>
            <a:xfrm>
              <a:off x="8136241" y="2280677"/>
              <a:ext cx="1268296" cy="246221"/>
            </a:xfrm>
            <a:prstGeom prst="rect">
              <a:avLst/>
            </a:prstGeom>
            <a:noFill/>
          </p:spPr>
          <p:txBody>
            <a:bodyPr wrap="none" rtlCol="0">
              <a:spAutoFit/>
            </a:bodyPr>
            <a:lstStyle/>
            <a:p>
              <a:pPr>
                <a:defRPr/>
              </a:pPr>
              <a:r>
                <a:rPr lang="en-US" sz="1000" dirty="0" smtClean="0">
                  <a:solidFill>
                    <a:srgbClr val="97A7AF"/>
                  </a:solidFill>
                </a:rPr>
                <a:t>ELF Executable (.out)</a:t>
              </a:r>
              <a:endParaRPr lang="en-US" sz="1000" dirty="0">
                <a:solidFill>
                  <a:srgbClr val="97A7AF"/>
                </a:solidFill>
              </a:endParaRPr>
            </a:p>
          </p:txBody>
        </p:sp>
      </p:grpSp>
      <p:sp>
        <p:nvSpPr>
          <p:cNvPr id="25" name="Rounded Rectangle 24"/>
          <p:cNvSpPr/>
          <p:nvPr/>
        </p:nvSpPr>
        <p:spPr>
          <a:xfrm>
            <a:off x="3385471" y="3714749"/>
            <a:ext cx="458273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Third Party ELF Linker</a:t>
            </a:r>
            <a:endParaRPr lang="en-US" sz="1000" dirty="0">
              <a:solidFill>
                <a:srgbClr val="FFFFFF"/>
              </a:solidFill>
              <a:latin typeface="Source Sans Pro Light" charset="0"/>
              <a:ea typeface="Source Sans Pro Light" charset="0"/>
              <a:cs typeface="Source Sans Pro Light" charset="0"/>
            </a:endParaRPr>
          </a:p>
        </p:txBody>
      </p:sp>
      <p:cxnSp>
        <p:nvCxnSpPr>
          <p:cNvPr id="29" name="Connecteur droit avec flèche 148"/>
          <p:cNvCxnSpPr>
            <a:stCxn id="40" idx="2"/>
          </p:cNvCxnSpPr>
          <p:nvPr/>
        </p:nvCxnSpPr>
        <p:spPr>
          <a:xfrm>
            <a:off x="7252551" y="2269905"/>
            <a:ext cx="13099" cy="13953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152"/>
          <p:cNvSpPr txBox="1"/>
          <p:nvPr/>
        </p:nvSpPr>
        <p:spPr>
          <a:xfrm>
            <a:off x="7246310" y="3396042"/>
            <a:ext cx="643125" cy="246221"/>
          </a:xfrm>
          <a:prstGeom prst="rect">
            <a:avLst/>
          </a:prstGeom>
          <a:noFill/>
        </p:spPr>
        <p:txBody>
          <a:bodyPr wrap="none" rtlCol="0">
            <a:spAutoFit/>
          </a:bodyPr>
          <a:lstStyle/>
          <a:p>
            <a:pPr>
              <a:defRPr/>
            </a:pPr>
            <a:r>
              <a:rPr lang="en-US" sz="1000" dirty="0" smtClean="0">
                <a:solidFill>
                  <a:srgbClr val="97A7AF"/>
                </a:solidFill>
              </a:rPr>
              <a:t>(*.o, *.a)</a:t>
            </a:r>
            <a:endParaRPr lang="en-US" sz="1000" dirty="0">
              <a:solidFill>
                <a:srgbClr val="97A7AF"/>
              </a:solidFill>
            </a:endParaRPr>
          </a:p>
        </p:txBody>
      </p:sp>
      <p:cxnSp>
        <p:nvCxnSpPr>
          <p:cNvPr id="31" name="Connecteur droit avec flèche 148"/>
          <p:cNvCxnSpPr/>
          <p:nvPr/>
        </p:nvCxnSpPr>
        <p:spPr>
          <a:xfrm flipH="1">
            <a:off x="4880564" y="3226550"/>
            <a:ext cx="1560" cy="488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52"/>
          <p:cNvSpPr txBox="1"/>
          <p:nvPr/>
        </p:nvSpPr>
        <p:spPr>
          <a:xfrm>
            <a:off x="4825806" y="3407703"/>
            <a:ext cx="946093"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microejapp.o</a:t>
            </a:r>
            <a:r>
              <a:rPr lang="en-US" sz="1000" dirty="0" smtClean="0">
                <a:solidFill>
                  <a:srgbClr val="97A7AF"/>
                </a:solidFill>
              </a:rPr>
              <a:t>)</a:t>
            </a:r>
            <a:endParaRPr lang="en-US" sz="1000" dirty="0">
              <a:solidFill>
                <a:srgbClr val="97A7AF"/>
              </a:solidFill>
            </a:endParaRPr>
          </a:p>
        </p:txBody>
      </p:sp>
      <p:cxnSp>
        <p:nvCxnSpPr>
          <p:cNvPr id="33" name="Connecteur droit avec flèche 148"/>
          <p:cNvCxnSpPr>
            <a:stCxn id="25" idx="2"/>
            <a:endCxn id="23" idx="0"/>
          </p:cNvCxnSpPr>
          <p:nvPr/>
        </p:nvCxnSpPr>
        <p:spPr>
          <a:xfrm flipH="1">
            <a:off x="5674283" y="4100638"/>
            <a:ext cx="2557" cy="38588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148"/>
          <p:cNvCxnSpPr>
            <a:stCxn id="37" idx="2"/>
          </p:cNvCxnSpPr>
          <p:nvPr/>
        </p:nvCxnSpPr>
        <p:spPr>
          <a:xfrm flipH="1">
            <a:off x="5575675" y="2280677"/>
            <a:ext cx="1" cy="559984"/>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938791" y="1161819"/>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Kernel APIs</a:t>
            </a:r>
          </a:p>
          <a:p>
            <a:pPr algn="ctr"/>
            <a:endParaRPr lang="en-US" sz="1000" dirty="0" smtClean="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 foo()</a:t>
            </a:r>
            <a:endParaRPr lang="en-GB" sz="1000" dirty="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 bar ()</a:t>
            </a:r>
          </a:p>
          <a:p>
            <a:r>
              <a:rPr lang="en-GB" sz="1000" dirty="0" smtClean="0">
                <a:solidFill>
                  <a:schemeClr val="bg1"/>
                </a:solidFill>
                <a:latin typeface="Source Sans Pro Light" charset="0"/>
                <a:ea typeface="Source Sans Pro Light" charset="0"/>
                <a:cs typeface="Source Sans Pro Light" charset="0"/>
              </a:rPr>
              <a:t>- </a:t>
            </a:r>
            <a:r>
              <a:rPr lang="en-GB" sz="1000" dirty="0" err="1" smtClean="0">
                <a:solidFill>
                  <a:schemeClr val="bg1"/>
                </a:solidFill>
                <a:latin typeface="Source Sans Pro Light" charset="0"/>
                <a:ea typeface="Source Sans Pro Light" charset="0"/>
                <a:cs typeface="Source Sans Pro Light" charset="0"/>
              </a:rPr>
              <a:t>zork</a:t>
            </a:r>
            <a:r>
              <a:rPr lang="en-GB" sz="1000" dirty="0" smtClean="0">
                <a:solidFill>
                  <a:schemeClr val="bg1"/>
                </a:solidFill>
                <a:latin typeface="Source Sans Pro Light" charset="0"/>
                <a:ea typeface="Source Sans Pro Light" charset="0"/>
                <a:cs typeface="Source Sans Pro Light" charset="0"/>
              </a:rPr>
              <a:t>()</a:t>
            </a:r>
            <a:endParaRPr lang="en-GB" sz="1000" dirty="0">
              <a:solidFill>
                <a:schemeClr val="bg1"/>
              </a:solidFill>
              <a:latin typeface="Source Sans Pro Light" charset="0"/>
              <a:ea typeface="Source Sans Pro Light" charset="0"/>
              <a:cs typeface="Source Sans Pro Light" charset="0"/>
            </a:endParaRPr>
          </a:p>
          <a:p>
            <a:pPr algn="ctr"/>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39" name="ZoneTexte 152"/>
          <p:cNvSpPr txBox="1"/>
          <p:nvPr/>
        </p:nvSpPr>
        <p:spPr>
          <a:xfrm>
            <a:off x="5513330" y="2526898"/>
            <a:ext cx="699230" cy="246221"/>
          </a:xfrm>
          <a:prstGeom prst="rect">
            <a:avLst/>
          </a:prstGeom>
          <a:noFill/>
        </p:spPr>
        <p:txBody>
          <a:bodyPr wrap="none" rtlCol="0">
            <a:spAutoFit/>
          </a:bodyPr>
          <a:lstStyle/>
          <a:p>
            <a:pPr>
              <a:defRPr/>
            </a:pPr>
            <a:r>
              <a:rPr lang="en-US" sz="1000" dirty="0" err="1">
                <a:solidFill>
                  <a:srgbClr val="97A7AF"/>
                </a:solidFill>
              </a:rPr>
              <a:t>k</a:t>
            </a:r>
            <a:r>
              <a:rPr lang="en-US" sz="1000" dirty="0" err="1" smtClean="0">
                <a:solidFill>
                  <a:srgbClr val="97A7AF"/>
                </a:solidFill>
              </a:rPr>
              <a:t>ernel.api</a:t>
            </a:r>
            <a:endParaRPr lang="en-US" sz="1000" dirty="0">
              <a:solidFill>
                <a:srgbClr val="97A7AF"/>
              </a:solidFill>
            </a:endParaRPr>
          </a:p>
        </p:txBody>
      </p:sp>
      <p:sp>
        <p:nvSpPr>
          <p:cNvPr id="40" name="Rounded Rectangle 39"/>
          <p:cNvSpPr/>
          <p:nvPr/>
        </p:nvSpPr>
        <p:spPr>
          <a:xfrm>
            <a:off x="6615666" y="1151047"/>
            <a:ext cx="1273769" cy="1118858"/>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t>
            </a:r>
            <a:r>
              <a:rPr lang="en-US" sz="1000" dirty="0" smtClean="0">
                <a:solidFill>
                  <a:schemeClr val="bg1"/>
                </a:solidFill>
                <a:latin typeface="Source Sans Pro Light" charset="0"/>
                <a:ea typeface="Source Sans Pro Light" charset="0"/>
                <a:cs typeface="Source Sans Pro Light" charset="0"/>
              </a:rPr>
              <a:t>&amp;</a:t>
            </a:r>
            <a:r>
              <a:rPr lang="en-US" sz="1000" dirty="0">
                <a:solidFill>
                  <a:schemeClr val="bg1"/>
                </a:solidFill>
                <a:latin typeface="Source Sans Pro Light" charset="0"/>
                <a:ea typeface="Source Sans Pro Light" charset="0"/>
                <a:cs typeface="Source Sans Pro Light" charset="0"/>
              </a:rPr>
              <a:t> </a:t>
            </a:r>
            <a:r>
              <a:rPr lang="en-US" sz="1000" dirty="0" smtClean="0">
                <a:solidFill>
                  <a:schemeClr val="bg1"/>
                </a:solidFill>
                <a:latin typeface="Source Sans Pro Light" charset="0"/>
                <a:ea typeface="Source Sans Pro Light" charset="0"/>
                <a:cs typeface="Source Sans Pro Light" charset="0"/>
              </a:rPr>
              <a:t>C </a:t>
            </a:r>
          </a:p>
          <a:p>
            <a:pPr algn="ctr"/>
            <a:r>
              <a:rPr lang="en-US" sz="1000" dirty="0" smtClean="0">
                <a:solidFill>
                  <a:schemeClr val="bg1"/>
                </a:solidFill>
                <a:latin typeface="Source Sans Pro Light" charset="0"/>
                <a:ea typeface="Source Sans Pro Light" charset="0"/>
                <a:cs typeface="Source Sans Pro Light" charset="0"/>
              </a:rPr>
              <a:t>code</a:t>
            </a:r>
            <a:endParaRPr lang="en-US" sz="1000" dirty="0">
              <a:solidFill>
                <a:schemeClr val="bg1"/>
              </a:solidFill>
              <a:latin typeface="Source Sans Pro Light" charset="0"/>
              <a:ea typeface="Source Sans Pro Light" charset="0"/>
              <a:cs typeface="Source Sans Pro Light" charset="0"/>
            </a:endParaRPr>
          </a:p>
        </p:txBody>
      </p:sp>
      <p:sp>
        <p:nvSpPr>
          <p:cNvPr id="41" name="ZoneTexte 152"/>
          <p:cNvSpPr txBox="1"/>
          <p:nvPr/>
        </p:nvSpPr>
        <p:spPr>
          <a:xfrm>
            <a:off x="5663952" y="4217963"/>
            <a:ext cx="1043876"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application.out</a:t>
            </a:r>
            <a:r>
              <a:rPr lang="en-US" sz="1000" dirty="0" smtClean="0">
                <a:solidFill>
                  <a:srgbClr val="97A7AF"/>
                </a:solidFill>
              </a:rPr>
              <a:t>)</a:t>
            </a:r>
            <a:endParaRPr lang="en-US" sz="1000" dirty="0">
              <a:solidFill>
                <a:srgbClr val="97A7AF"/>
              </a:solidFill>
            </a:endParaRPr>
          </a:p>
        </p:txBody>
      </p:sp>
    </p:spTree>
    <p:extLst>
      <p:ext uri="{BB962C8B-B14F-4D97-AF65-F5344CB8AC3E}">
        <p14:creationId xmlns:p14="http://schemas.microsoft.com/office/powerpoint/2010/main" val="33381388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435535" y="836712"/>
            <a:ext cx="4532673" cy="1474162"/>
            <a:chOff x="4871864" y="1052736"/>
            <a:chExt cx="4532673" cy="1474162"/>
          </a:xfrm>
        </p:grpSpPr>
        <p:sp>
          <p:nvSpPr>
            <p:cNvPr id="23" name="Rounded Rectangle 22"/>
            <p:cNvSpPr/>
            <p:nvPr/>
          </p:nvSpPr>
          <p:spPr>
            <a:xfrm>
              <a:off x="4871864" y="1052736"/>
              <a:ext cx="4477495" cy="1461002"/>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969647" y="1154917"/>
              <a:ext cx="2952328"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0" name="Rounded Rectangle 9"/>
            <p:cNvSpPr/>
            <p:nvPr/>
          </p:nvSpPr>
          <p:spPr>
            <a:xfrm>
              <a:off x="6934445" y="1460789"/>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t>
              </a:r>
              <a:r>
                <a:rPr lang="en-US" sz="1000" dirty="0" smtClean="0">
                  <a:solidFill>
                    <a:schemeClr val="bg1"/>
                  </a:solidFill>
                  <a:latin typeface="Source Sans Pro Light" charset="0"/>
                  <a:ea typeface="Source Sans Pro Light" charset="0"/>
                  <a:cs typeface="Source Sans Pro Light" charset="0"/>
                </a:rPr>
                <a:t>&amp;</a:t>
              </a:r>
              <a:r>
                <a:rPr lang="en-US" sz="1000" dirty="0">
                  <a:solidFill>
                    <a:schemeClr val="bg1"/>
                  </a:solidFill>
                  <a:latin typeface="Source Sans Pro Light" charset="0"/>
                  <a:ea typeface="Source Sans Pro Light" charset="0"/>
                  <a:cs typeface="Source Sans Pro Light" charset="0"/>
                </a:rPr>
                <a:t> </a:t>
              </a:r>
              <a:r>
                <a:rPr lang="en-US" sz="1000" dirty="0" smtClean="0">
                  <a:solidFill>
                    <a:schemeClr val="bg1"/>
                  </a:solidFill>
                  <a:latin typeface="Source Sans Pro Light" charset="0"/>
                  <a:ea typeface="Source Sans Pro Light" charset="0"/>
                  <a:cs typeface="Source Sans Pro Light" charset="0"/>
                </a:rPr>
                <a:t>C </a:t>
              </a:r>
            </a:p>
            <a:p>
              <a:pPr algn="ctr"/>
              <a:r>
                <a:rPr lang="en-US" sz="1000" dirty="0" smtClean="0">
                  <a:solidFill>
                    <a:schemeClr val="bg1"/>
                  </a:solidFill>
                  <a:latin typeface="Source Sans Pro Light" charset="0"/>
                  <a:ea typeface="Source Sans Pro Light" charset="0"/>
                  <a:cs typeface="Source Sans Pro Light" charset="0"/>
                </a:rPr>
                <a:t>code</a:t>
              </a:r>
              <a:endParaRPr lang="en-US" sz="1000" dirty="0">
                <a:solidFill>
                  <a:schemeClr val="bg1"/>
                </a:solidFill>
                <a:latin typeface="Source Sans Pro Light" charset="0"/>
                <a:ea typeface="Source Sans Pro Light" charset="0"/>
                <a:cs typeface="Source Sans Pro Light" charset="0"/>
              </a:endParaRPr>
            </a:p>
          </p:txBody>
        </p:sp>
        <p:sp>
          <p:nvSpPr>
            <p:cNvPr id="11" name="Rounded Rectangle 10"/>
            <p:cNvSpPr/>
            <p:nvPr/>
          </p:nvSpPr>
          <p:spPr>
            <a:xfrm>
              <a:off x="5960684" y="1468838"/>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Kernel</a:t>
              </a:r>
            </a:p>
            <a:p>
              <a:pPr algn="ctr">
                <a:defRPr/>
              </a:pPr>
              <a:r>
                <a:rPr lang="en-US" sz="1000" dirty="0" smtClean="0">
                  <a:solidFill>
                    <a:srgbClr val="FFFFFF"/>
                  </a:solidFill>
                  <a:latin typeface="Source Sans Pro Light" charset="0"/>
                  <a:ea typeface="Source Sans Pro Light" charset="0"/>
                  <a:cs typeface="Source Sans Pro Light" charset="0"/>
                </a:rPr>
                <a:t>Application</a:t>
              </a:r>
              <a:endParaRPr lang="en-US" sz="1000" dirty="0">
                <a:solidFill>
                  <a:srgbClr val="FFFFFF"/>
                </a:solidFill>
                <a:latin typeface="Source Sans Pro Light" charset="0"/>
                <a:ea typeface="Source Sans Pro Light" charset="0"/>
                <a:cs typeface="Source Sans Pro Light" charset="0"/>
              </a:endParaRPr>
            </a:p>
          </p:txBody>
        </p:sp>
        <p:sp>
          <p:nvSpPr>
            <p:cNvPr id="12" name="Rounded Rectangle 11"/>
            <p:cNvSpPr/>
            <p:nvPr/>
          </p:nvSpPr>
          <p:spPr>
            <a:xfrm>
              <a:off x="5093285" y="1468839"/>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4905067" y="1136427"/>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5037895" y="146679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227" y="1686376"/>
              <a:ext cx="456454" cy="459496"/>
            </a:xfrm>
            <a:prstGeom prst="rect">
              <a:avLst/>
            </a:prstGeom>
          </p:spPr>
        </p:pic>
        <p:sp>
          <p:nvSpPr>
            <p:cNvPr id="18" name="Rectangle 17"/>
            <p:cNvSpPr/>
            <p:nvPr/>
          </p:nvSpPr>
          <p:spPr>
            <a:xfrm>
              <a:off x="4969648" y="1176537"/>
              <a:ext cx="2952328" cy="246221"/>
            </a:xfrm>
            <a:prstGeom prst="rect">
              <a:avLst/>
            </a:prstGeom>
          </p:spPr>
          <p:txBody>
            <a:bodyPr wrap="square">
              <a:spAutoFit/>
            </a:bodyPr>
            <a:lstStyle/>
            <a:p>
              <a:pPr algn="ctr">
                <a:defRPr/>
              </a:pPr>
              <a:r>
                <a:rPr lang="en-US" sz="1000" b="1" dirty="0" smtClean="0">
                  <a:solidFill>
                    <a:srgbClr val="FFFFFF"/>
                  </a:solidFill>
                  <a:cs typeface="Arial" panose="020B0604020202020204" pitchFamily="34" charset="0"/>
                </a:rPr>
                <a:t>Kernel UID #1234</a:t>
              </a:r>
              <a:endParaRPr lang="en-US" sz="1000" b="1" dirty="0">
                <a:solidFill>
                  <a:srgbClr val="FFFFFF"/>
                </a:solidFill>
                <a:cs typeface="Arial" panose="020B0604020202020204" pitchFamily="34" charset="0"/>
              </a:endParaRPr>
            </a:p>
          </p:txBody>
        </p:sp>
        <p:sp>
          <p:nvSpPr>
            <p:cNvPr id="22" name="Rounded Rectangle 21"/>
            <p:cNvSpPr/>
            <p:nvPr/>
          </p:nvSpPr>
          <p:spPr>
            <a:xfrm>
              <a:off x="7993983" y="1174979"/>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Debug Section</a:t>
              </a:r>
            </a:p>
            <a:p>
              <a:pPr algn="ctr"/>
              <a:endParaRPr lang="en-US" sz="1000" dirty="0" smtClean="0">
                <a:solidFill>
                  <a:schemeClr val="bg1"/>
                </a:solidFill>
                <a:latin typeface="Source Sans Pro Light" charset="0"/>
                <a:ea typeface="Source Sans Pro Light" charset="0"/>
                <a:cs typeface="Source Sans Pro Light" charset="0"/>
              </a:endParaRPr>
            </a:p>
            <a:p>
              <a:pPr algn="ctr"/>
              <a:r>
                <a:rPr lang="en-US" sz="1000" dirty="0" smtClean="0">
                  <a:solidFill>
                    <a:schemeClr val="bg1"/>
                  </a:solidFill>
                  <a:latin typeface="Source Sans Pro Light" charset="0"/>
                  <a:ea typeface="Source Sans Pro Light" charset="0"/>
                  <a:cs typeface="Source Sans Pro Light" charset="0"/>
                </a:rPr>
                <a:t>Kernel UID  #1234</a:t>
              </a:r>
            </a:p>
            <a:p>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foo  @</a:t>
              </a:r>
              <a:r>
                <a:rPr lang="en-GB" sz="1000" dirty="0" smtClean="0">
                  <a:solidFill>
                    <a:schemeClr val="bg1"/>
                  </a:solidFill>
                  <a:latin typeface="Source Sans Pro Light" charset="0"/>
                  <a:ea typeface="Source Sans Pro Light" charset="0"/>
                  <a:cs typeface="Source Sans Pro Light" charset="0"/>
                </a:rPr>
                <a:t>2F2A73EF</a:t>
              </a:r>
              <a:endParaRPr lang="en-GB" sz="1000" dirty="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 </a:t>
              </a:r>
              <a:r>
                <a:rPr lang="en-GB" sz="1000" dirty="0" smtClean="0">
                  <a:solidFill>
                    <a:schemeClr val="bg1"/>
                  </a:solidFill>
                  <a:latin typeface="Source Sans Pro Light" charset="0"/>
                  <a:ea typeface="Source Sans Pro Light" charset="0"/>
                  <a:cs typeface="Source Sans Pro Light" charset="0"/>
                </a:rPr>
                <a:t>#bar  </a:t>
              </a:r>
              <a:r>
                <a:rPr lang="en-GB" sz="1000" dirty="0">
                  <a:solidFill>
                    <a:schemeClr val="bg1"/>
                  </a:solidFill>
                  <a:latin typeface="Source Sans Pro Light" charset="0"/>
                  <a:ea typeface="Source Sans Pro Light" charset="0"/>
                  <a:cs typeface="Source Sans Pro Light" charset="0"/>
                </a:rPr>
                <a:t>@142A723F</a:t>
              </a:r>
            </a:p>
            <a:p>
              <a:r>
                <a:rPr lang="en-GB" sz="1000" dirty="0" smtClean="0">
                  <a:solidFill>
                    <a:schemeClr val="bg1"/>
                  </a:solidFill>
                  <a:latin typeface="Source Sans Pro Light" charset="0"/>
                  <a:ea typeface="Source Sans Pro Light" charset="0"/>
                  <a:cs typeface="Source Sans Pro Light" charset="0"/>
                </a:rPr>
                <a:t>- </a:t>
              </a:r>
              <a:r>
                <a:rPr lang="en-GB" sz="1000" dirty="0" smtClean="0">
                  <a:solidFill>
                    <a:schemeClr val="bg1"/>
                  </a:solidFill>
                  <a:latin typeface="Source Sans Pro Light" charset="0"/>
                  <a:ea typeface="Source Sans Pro Light" charset="0"/>
                  <a:cs typeface="Source Sans Pro Light" charset="0"/>
                </a:rPr>
                <a:t>#</a:t>
              </a:r>
              <a:r>
                <a:rPr lang="en-GB" sz="1000" dirty="0" err="1" smtClean="0">
                  <a:solidFill>
                    <a:schemeClr val="bg1"/>
                  </a:solidFill>
                  <a:latin typeface="Source Sans Pro Light" charset="0"/>
                  <a:ea typeface="Source Sans Pro Light" charset="0"/>
                  <a:cs typeface="Source Sans Pro Light" charset="0"/>
                </a:rPr>
                <a:t>zork</a:t>
              </a: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@4D2B73EF</a:t>
              </a:r>
            </a:p>
            <a:p>
              <a:pPr algn="ctr"/>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24" name="ZoneTexte 152"/>
            <p:cNvSpPr txBox="1"/>
            <p:nvPr/>
          </p:nvSpPr>
          <p:spPr>
            <a:xfrm>
              <a:off x="8136241" y="2280677"/>
              <a:ext cx="1268296" cy="246221"/>
            </a:xfrm>
            <a:prstGeom prst="rect">
              <a:avLst/>
            </a:prstGeom>
            <a:noFill/>
          </p:spPr>
          <p:txBody>
            <a:bodyPr wrap="none" rtlCol="0">
              <a:spAutoFit/>
            </a:bodyPr>
            <a:lstStyle/>
            <a:p>
              <a:pPr>
                <a:defRPr/>
              </a:pPr>
              <a:r>
                <a:rPr lang="en-US" sz="1000" dirty="0" smtClean="0">
                  <a:solidFill>
                    <a:srgbClr val="97A7AF"/>
                  </a:solidFill>
                </a:rPr>
                <a:t>ELF Executable (.out)</a:t>
              </a:r>
              <a:endParaRPr lang="en-US" sz="1000" dirty="0">
                <a:solidFill>
                  <a:srgbClr val="97A7AF"/>
                </a:solidFill>
              </a:endParaRPr>
            </a:p>
          </p:txBody>
        </p:sp>
      </p:grpSp>
      <p:sp>
        <p:nvSpPr>
          <p:cNvPr id="25" name="Rounded Rectangle 24"/>
          <p:cNvSpPr/>
          <p:nvPr/>
        </p:nvSpPr>
        <p:spPr>
          <a:xfrm>
            <a:off x="3435535" y="2594728"/>
            <a:ext cx="44774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Kernel Metadata Generator</a:t>
            </a:r>
            <a:endParaRPr lang="en-US" sz="1000" dirty="0">
              <a:solidFill>
                <a:srgbClr val="FFFFFF"/>
              </a:solidFill>
              <a:latin typeface="Source Sans Pro Light" charset="0"/>
              <a:ea typeface="Source Sans Pro Light" charset="0"/>
              <a:cs typeface="Source Sans Pro Light" charset="0"/>
            </a:endParaRPr>
          </a:p>
        </p:txBody>
      </p:sp>
      <p:cxnSp>
        <p:nvCxnSpPr>
          <p:cNvPr id="33" name="Connecteur droit avec flèche 148"/>
          <p:cNvCxnSpPr>
            <a:stCxn id="25" idx="2"/>
          </p:cNvCxnSpPr>
          <p:nvPr/>
        </p:nvCxnSpPr>
        <p:spPr>
          <a:xfrm flipH="1">
            <a:off x="5663952" y="2980617"/>
            <a:ext cx="0" cy="26562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148"/>
          <p:cNvCxnSpPr>
            <a:endCxn id="25" idx="0"/>
          </p:cNvCxnSpPr>
          <p:nvPr/>
        </p:nvCxnSpPr>
        <p:spPr>
          <a:xfrm>
            <a:off x="5663952" y="2297714"/>
            <a:ext cx="0" cy="297014"/>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027067" y="3246246"/>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Kernel Metadata</a:t>
            </a:r>
          </a:p>
          <a:p>
            <a:pPr algn="ctr"/>
            <a:endParaRPr lang="en-US" sz="1000" dirty="0" smtClean="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a:t>
            </a:r>
            <a:r>
              <a:rPr lang="en-GB" sz="1000" dirty="0" smtClean="0">
                <a:solidFill>
                  <a:schemeClr val="bg1"/>
                </a:solidFill>
                <a:latin typeface="Source Sans Pro Light" charset="0"/>
                <a:ea typeface="Source Sans Pro Light" charset="0"/>
                <a:cs typeface="Source Sans Pro Light" charset="0"/>
              </a:rPr>
              <a:t>#bar  </a:t>
            </a:r>
            <a:r>
              <a:rPr lang="en-GB" sz="1000" dirty="0">
                <a:solidFill>
                  <a:schemeClr val="bg1"/>
                </a:solidFill>
                <a:latin typeface="Source Sans Pro Light" charset="0"/>
                <a:ea typeface="Source Sans Pro Light" charset="0"/>
                <a:cs typeface="Source Sans Pro Light" charset="0"/>
              </a:rPr>
              <a:t>@142A723F</a:t>
            </a:r>
          </a:p>
          <a:p>
            <a:r>
              <a:rPr lang="en-GB" sz="1000" dirty="0" smtClean="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a:t>
            </a:r>
            <a:r>
              <a:rPr lang="en-GB" sz="1000" dirty="0" err="1" smtClean="0">
                <a:solidFill>
                  <a:schemeClr val="bg1"/>
                </a:solidFill>
                <a:latin typeface="Source Sans Pro Light" charset="0"/>
                <a:ea typeface="Source Sans Pro Light" charset="0"/>
                <a:cs typeface="Source Sans Pro Light" charset="0"/>
              </a:rPr>
              <a:t>ork</a:t>
            </a: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@4D2B73EF </a:t>
            </a:r>
            <a:endParaRPr lang="en-GB" sz="1000" dirty="0" smtClean="0">
              <a:solidFill>
                <a:schemeClr val="bg1"/>
              </a:solidFill>
              <a:latin typeface="Source Sans Pro Light" charset="0"/>
              <a:ea typeface="Source Sans Pro Light" charset="0"/>
              <a:cs typeface="Source Sans Pro Light" charset="0"/>
            </a:endParaRPr>
          </a:p>
          <a:p>
            <a:r>
              <a:rPr lang="en-GB" sz="1000" dirty="0" smtClean="0">
                <a:solidFill>
                  <a:schemeClr val="bg1"/>
                </a:solidFill>
                <a:latin typeface="Source Sans Pro Light" charset="0"/>
                <a:ea typeface="Source Sans Pro Light" charset="0"/>
                <a:cs typeface="Source Sans Pro Light" charset="0"/>
              </a:rPr>
              <a:t>…</a:t>
            </a:r>
            <a:endParaRPr lang="en-GB" sz="1000" dirty="0">
              <a:solidFill>
                <a:schemeClr val="bg1"/>
              </a:solidFill>
              <a:latin typeface="Source Sans Pro Light" charset="0"/>
              <a:ea typeface="Source Sans Pro Light" charset="0"/>
              <a:cs typeface="Source Sans Pro Light" charset="0"/>
            </a:endParaRPr>
          </a:p>
          <a:p>
            <a:pPr algn="ctr"/>
            <a:endParaRPr lang="en-US" sz="1000" dirty="0">
              <a:solidFill>
                <a:schemeClr val="bg1"/>
              </a:solidFill>
              <a:latin typeface="Source Sans Pro Light" charset="0"/>
              <a:ea typeface="Source Sans Pro Light" charset="0"/>
              <a:cs typeface="Source Sans Pro Light" charset="0"/>
            </a:endParaRPr>
          </a:p>
        </p:txBody>
      </p:sp>
      <p:sp>
        <p:nvSpPr>
          <p:cNvPr id="53" name="ZoneTexte 152"/>
          <p:cNvSpPr txBox="1"/>
          <p:nvPr/>
        </p:nvSpPr>
        <p:spPr>
          <a:xfrm>
            <a:off x="5659759" y="2990320"/>
            <a:ext cx="519694" cy="246221"/>
          </a:xfrm>
          <a:prstGeom prst="rect">
            <a:avLst/>
          </a:prstGeom>
          <a:noFill/>
        </p:spPr>
        <p:txBody>
          <a:bodyPr wrap="square" rtlCol="0">
            <a:spAutoFit/>
          </a:bodyPr>
          <a:lstStyle/>
          <a:p>
            <a:pPr>
              <a:defRPr/>
            </a:pPr>
            <a:r>
              <a:rPr lang="en-US" sz="1000" dirty="0" smtClean="0">
                <a:solidFill>
                  <a:srgbClr val="97A7AF"/>
                </a:solidFill>
              </a:rPr>
              <a:t>(.</a:t>
            </a:r>
            <a:r>
              <a:rPr lang="en-US" sz="1000" dirty="0" err="1" smtClean="0">
                <a:solidFill>
                  <a:srgbClr val="97A7AF"/>
                </a:solidFill>
              </a:rPr>
              <a:t>kdat</a:t>
            </a:r>
            <a:r>
              <a:rPr lang="en-US" sz="1000" dirty="0" smtClean="0">
                <a:solidFill>
                  <a:srgbClr val="97A7AF"/>
                </a:solidFill>
              </a:rPr>
              <a:t>)</a:t>
            </a:r>
            <a:endParaRPr lang="en-US" sz="1000" dirty="0">
              <a:solidFill>
                <a:srgbClr val="97A7AF"/>
              </a:solidFill>
            </a:endParaRPr>
          </a:p>
        </p:txBody>
      </p:sp>
    </p:spTree>
    <p:extLst>
      <p:ext uri="{BB962C8B-B14F-4D97-AF65-F5344CB8AC3E}">
        <p14:creationId xmlns:p14="http://schemas.microsoft.com/office/powerpoint/2010/main" val="238629518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2881</TotalTime>
  <Words>157</Words>
  <Application>Microsoft Office PowerPoint</Application>
  <PresentationFormat>Widescreen</PresentationFormat>
  <Paragraphs>61</Paragraphs>
  <Slides>2</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vt:i4>
      </vt:variant>
    </vt:vector>
  </HeadingPairs>
  <TitlesOfParts>
    <vt:vector size="15"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Frédéric RIVIERE</cp:lastModifiedBy>
  <cp:revision>332</cp:revision>
  <cp:lastPrinted>2019-09-26T12:34:57Z</cp:lastPrinted>
  <dcterms:created xsi:type="dcterms:W3CDTF">2019-10-29T10:44:00Z</dcterms:created>
  <dcterms:modified xsi:type="dcterms:W3CDTF">2021-09-23T09:45:07Z</dcterms:modified>
  <cp:category/>
</cp:coreProperties>
</file>