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25" r:id="rId2"/>
    <p:sldId id="256" r:id="rId3"/>
    <p:sldId id="326" r:id="rId4"/>
    <p:sldId id="327" r:id="rId5"/>
    <p:sldId id="309" r:id="rId6"/>
    <p:sldId id="310" r:id="rId7"/>
    <p:sldId id="311" r:id="rId8"/>
    <p:sldId id="314" r:id="rId9"/>
    <p:sldId id="315" r:id="rId10"/>
    <p:sldId id="312" r:id="rId11"/>
    <p:sldId id="313" r:id="rId12"/>
    <p:sldId id="316" r:id="rId13"/>
    <p:sldId id="318" r:id="rId14"/>
    <p:sldId id="322" r:id="rId15"/>
    <p:sldId id="317" r:id="rId16"/>
    <p:sldId id="319" r:id="rId17"/>
    <p:sldId id="320" r:id="rId18"/>
    <p:sldId id="321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7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31 octobre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31 octobre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28E6-95C9-4756-84CA-A153D881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6419A-560C-6152-80E8-978C57E63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AAD37-D2A0-660C-51CB-2BE4ECC1D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4905-6DB7-CB74-36A5-829948D73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B2B1-446B-1AD7-0089-D796B891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5FFCA280-DC83-0605-072D-694AEFDE58ED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A2F8A202-4555-E4F5-87BE-2D000CB15F18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A075648C-43DF-E912-668E-EB827427384B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CAB182DA-B85C-38F2-F125-6A2A0AE094C3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B3A67C71-A4EB-C100-8B28-F3B03220D0DE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AD835B0-D6B2-E611-2092-D51A11423756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E71FC3AB-2E0B-A2DC-AC36-4890A86261C2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4B1A3626-ECA7-C994-C299-E44D65CD451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759C940C-CEAD-B957-B5E6-1DBD61E8AC6E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3DB6F5-DCA6-BADE-413C-BE08495E5407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73462D-C0A7-AC59-8170-9C01B66EEEB5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F2E70671-5806-9831-5DDE-0CAE15CD319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1A82EA48-9E06-5810-28D5-EBC568045DFD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AEE4FC9-B50E-B125-D688-17D94A00D4D1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B9BAB05-D80E-2DF2-532F-7E364D496C02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10841E33-1121-C1D3-5060-F1D02E64BE0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A2A3B8EF-89D6-55C4-F5F1-6895DE5ED8C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41408A1B-EA89-FCED-9C2B-053D4EAC3668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280BB31-C1BC-595E-F90B-31E7B6AFF5D5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3B8BCD67-171B-DF47-27A9-8D58977801B6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87E6E905-5734-1B31-7B57-7D9BD857E14D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1CB0527D-28F3-E15B-9476-F2AB68E13565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0E2C47C-A8B8-31CE-A506-4C345B1152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FDBF08-0547-F78F-6C73-9E6DD6065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4E48EE-64A1-F8FF-BD1E-3FF5B4F2C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D459A6-DC98-051B-5779-B225F4362200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78EC9C4-73BA-764F-CB95-3D4C5D6FACBA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C6A4069-BEE8-A738-58F4-A9A47A8ABD7B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4E4D3466-DE2F-63AA-5462-F8B56A684F30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6D753C59-CE08-CD35-4974-3A77D2E912BF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0DA39DC3-8B1A-E2E5-6988-FBF7D25902D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FE61766-F9A2-CCE4-175D-7FEB94E1B48E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720C4C89-2EED-D7B3-0026-F00514AE6D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C70FA7C9-07E5-3B18-B89B-71E0998254F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5ED0A3C2-9B1B-6C25-54EA-15CE32327EEC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C215163-11DD-BD88-81A7-06809A82B4B2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B9BEDCD0-D190-BCE5-0E8B-360EBD97862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003E8BA9-8F37-1053-0B68-44925F4B5758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F22C37F5-81F8-6B87-A85A-BBB9048FB3A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01FD5D7-E8F9-2877-5AB8-155A8FB21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1FC38A-7D51-BAFF-F931-820A5515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856815-4CE5-77C5-7E0C-509D53F4E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F2F124-13D1-DDFD-E568-28B1B62359D9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8507F8E-4C5E-E22E-1183-F48547C4896A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63EED41A-95EB-5C61-A9D3-6ECA6DF9DE6B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64AC5D85-C634-A1A5-8953-78ABE218CB4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B15255B5-F0C1-FC7E-F583-DCEAA1F1F00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023FDD9-BCDD-40AE-ED04-25781FEC2A5C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7E1D2DAC-2F5C-77F7-6184-7F4A2910A7E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40736020-8E91-644F-2261-F891EB246C2C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994D529B-FBB5-F354-2BF3-F56DB93CABE1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9DDA072-75B6-98CC-A43C-24BEBFE294F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43DCD722-FFBF-6FFF-DB59-BC70555954C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01F503D7-39EC-744F-8137-E21D75C63CDE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2D7BECDD-1CA7-C523-F561-D5BC3023CF3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8EE7AEB-E78F-BD04-4B4F-A9B08B0994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72F731-BB88-9F78-79B2-FFD2F022D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9904BC-C1B2-3298-BF9A-A165BCC0A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2FF5AC5-15CE-3C0A-77A8-DE8D114DE5A0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CF81B75B-69BD-76DF-36C8-38C7BF6E8A9D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310FB59E-D299-C1F7-DD52-7F14DB486219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A7265A2-FF82-50EF-3CF7-672BF21C87A8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C26F2C-B040-98C1-DE60-8F1054AF0C4D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5143B98-7E29-275B-66D7-42C837B174FE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06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F038-45E9-D927-3C1E-44BC295D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7B427E-4073-C2EA-D4C2-BA4C59CC4064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60" y="1428897"/>
            <a:ext cx="1227207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2916D1-D382-5ADE-60C2-A0A75F0CEDC5}"/>
              </a:ext>
            </a:extLst>
          </p:cNvPr>
          <p:cNvSpPr txBox="1"/>
          <p:nvPr/>
        </p:nvSpPr>
        <p:spPr>
          <a:xfrm>
            <a:off x="3575763" y="1137589"/>
            <a:ext cx="79985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0 buffer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A868C56-EA38-B71D-6DAB-DDEDCC5120CC}"/>
              </a:ext>
            </a:extLst>
          </p:cNvPr>
          <p:cNvCxnSpPr>
            <a:cxnSpLocks/>
            <a:stCxn id="378" idx="7"/>
            <a:endCxn id="103" idx="0"/>
          </p:cNvCxnSpPr>
          <p:nvPr/>
        </p:nvCxnSpPr>
        <p:spPr>
          <a:xfrm>
            <a:off x="5917366" y="1428897"/>
            <a:ext cx="1236999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43D8D6-21F7-BAE3-9C69-BC7DB4847E15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4AD508-D760-BCA6-5CF3-4F77C6AF53A6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503D9B7-F3C6-B8B5-2C8B-020368A0EA2A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2699CBC-D300-F506-A40D-2A7ADEE5F9D6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AD11061-46BC-FCFF-61CD-7AF65F26DBDA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44385FC-9ECE-D0DE-9F83-A56B911ABDA0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155CF700-018A-24E4-72C8-0FB6DA6D293D}"/>
              </a:ext>
            </a:extLst>
          </p:cNvPr>
          <p:cNvSpPr/>
          <p:nvPr/>
        </p:nvSpPr>
        <p:spPr>
          <a:xfrm>
            <a:off x="4189366" y="106889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n buffer(s)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D140FD1-2C8B-C196-1BB5-06FE922DE008}"/>
              </a:ext>
            </a:extLst>
          </p:cNvPr>
          <p:cNvSpPr txBox="1"/>
          <p:nvPr/>
        </p:nvSpPr>
        <p:spPr>
          <a:xfrm>
            <a:off x="6085895" y="1137589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2 buffers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905C-BBC6-1CD1-63C9-1357E6EA3A54}"/>
              </a:ext>
            </a:extLst>
          </p:cNvPr>
          <p:cNvSpPr txBox="1"/>
          <p:nvPr/>
        </p:nvSpPr>
        <p:spPr>
          <a:xfrm>
            <a:off x="5168200" y="1859454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 buffer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1F69D-A413-DA30-5A5F-5B509BE5791F}"/>
              </a:ext>
            </a:extLst>
          </p:cNvPr>
          <p:cNvCxnSpPr>
            <a:stCxn id="378" idx="5"/>
            <a:endCxn id="102" idx="0"/>
          </p:cNvCxnSpPr>
          <p:nvPr/>
        </p:nvCxnSpPr>
        <p:spPr>
          <a:xfrm>
            <a:off x="5053366" y="1788897"/>
            <a:ext cx="4896" cy="91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9346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3754CB-1475-FA0E-E400-704DB366BF9C}"/>
              </a:ext>
            </a:extLst>
          </p:cNvPr>
          <p:cNvGrpSpPr/>
          <p:nvPr/>
        </p:nvGrpSpPr>
        <p:grpSpPr>
          <a:xfrm>
            <a:off x="2976855" y="48913"/>
            <a:ext cx="2141193" cy="2073655"/>
            <a:chOff x="2976855" y="48913"/>
            <a:chExt cx="2141193" cy="2073655"/>
          </a:xfrm>
        </p:grpSpPr>
        <p:sp>
          <p:nvSpPr>
            <p:cNvPr id="69" name="Rounded Rectangle 55">
              <a:extLst>
                <a:ext uri="{FF2B5EF4-FFF2-40B4-BE49-F238E27FC236}">
                  <a16:creationId xmlns:a16="http://schemas.microsoft.com/office/drawing/2014/main" id="{E4B6A9B2-ACE2-434D-B7F3-9374AFCA1F1B}"/>
                </a:ext>
              </a:extLst>
            </p:cNvPr>
            <p:cNvSpPr/>
            <p:nvPr/>
          </p:nvSpPr>
          <p:spPr>
            <a:xfrm>
              <a:off x="3465805" y="1197666"/>
              <a:ext cx="1161831" cy="54387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  <a:ea typeface="Source Sans Pro Light" charset="0"/>
                  <a:cs typeface="Source Sans Pro Light" charset="0"/>
                </a:rPr>
                <a:t>Font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  <a:ea typeface="Source Sans Pro Light" charset="0"/>
                  <a:cs typeface="Source Sans Pro Light" charset="0"/>
                </a:rPr>
                <a:t>Designer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3727767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297685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478679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580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93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425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AD018-D24B-4C8B-9BBF-9F84E12A1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412" y="1781681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5AA57D-725D-1AC8-C21D-3EAF00D60B63}"/>
              </a:ext>
            </a:extLst>
          </p:cNvPr>
          <p:cNvGrpSpPr/>
          <p:nvPr/>
        </p:nvGrpSpPr>
        <p:grpSpPr>
          <a:xfrm>
            <a:off x="1595365" y="2157482"/>
            <a:ext cx="2110179" cy="2115368"/>
            <a:chOff x="1595365" y="2157482"/>
            <a:chExt cx="2110179" cy="2115368"/>
          </a:xfrm>
        </p:grpSpPr>
        <p:sp>
          <p:nvSpPr>
            <p:cNvPr id="7" name="Rounded Rectangle 55">
              <a:extLst>
                <a:ext uri="{FF2B5EF4-FFF2-40B4-BE49-F238E27FC236}">
                  <a16:creationId xmlns:a16="http://schemas.microsoft.com/office/drawing/2014/main" id="{BF51690B-518F-43A8-B237-F426D5347A08}"/>
                </a:ext>
              </a:extLst>
            </p:cNvPr>
            <p:cNvSpPr/>
            <p:nvPr/>
          </p:nvSpPr>
          <p:spPr>
            <a:xfrm>
              <a:off x="2080444" y="3345604"/>
              <a:ext cx="1161831" cy="54387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  <a:ea typeface="Source Sans Pro Light" charset="0"/>
                  <a:cs typeface="Source Sans Pro Light" charset="0"/>
                </a:rPr>
                <a:t>SOAR 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(smart linker)</a:t>
              </a:r>
              <a:endPara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4315" y="2952011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43" y="2952011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2761" y="2952011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39EF2E2-E6A0-4F36-AA8E-35826C783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400" y="3931963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2330770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1595365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3066175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60013-6027-DC2D-B2AC-8ED6E2B4BFE8}"/>
              </a:ext>
            </a:extLst>
          </p:cNvPr>
          <p:cNvGrpSpPr/>
          <p:nvPr/>
        </p:nvGrpSpPr>
        <p:grpSpPr>
          <a:xfrm>
            <a:off x="5272390" y="2157482"/>
            <a:ext cx="2110182" cy="2133136"/>
            <a:chOff x="5272390" y="2157482"/>
            <a:chExt cx="2110182" cy="2133136"/>
          </a:xfrm>
        </p:grpSpPr>
        <p:sp>
          <p:nvSpPr>
            <p:cNvPr id="68" name="Rounded Rectangle 55">
              <a:extLst>
                <a:ext uri="{FF2B5EF4-FFF2-40B4-BE49-F238E27FC236}">
                  <a16:creationId xmlns:a16="http://schemas.microsoft.com/office/drawing/2014/main" id="{535EC0E9-6063-438B-9807-129D60718E5C}"/>
                </a:ext>
              </a:extLst>
            </p:cNvPr>
            <p:cNvSpPr/>
            <p:nvPr/>
          </p:nvSpPr>
          <p:spPr>
            <a:xfrm>
              <a:off x="5717859" y="3345604"/>
              <a:ext cx="1161831" cy="54387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  <a:ea typeface="Source Sans Pro Light" charset="0"/>
                  <a:cs typeface="Source Sans Pro Light" charset="0"/>
                </a:rPr>
                <a:t>Image Generator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0329" y="2952011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457" y="2952011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775" y="2952011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5C3103-50C9-4053-AC88-D16CCF9E7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593" y="3949731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6007795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5272390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6743203" y="2157482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</p:grp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90805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8896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3801580" y="2157482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1E4584-9E01-AF4F-4C86-3C4DB390B57B}"/>
              </a:ext>
            </a:extLst>
          </p:cNvPr>
          <p:cNvGrpSpPr/>
          <p:nvPr/>
        </p:nvGrpSpPr>
        <p:grpSpPr>
          <a:xfrm>
            <a:off x="4536985" y="2157482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37B79A89-F0EE-19FB-6432-02868AA485B1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1A47752F-3251-4A78-5767-E102F8B50F07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EF171128-E97A-E8F8-799B-DEB1A8D80A74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fnt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0B78B5-BA62-A667-9F99-9E0E59ED4012}"/>
              </a:ext>
            </a:extLst>
          </p:cNvPr>
          <p:cNvCxnSpPr>
            <a:cxnSpLocks/>
          </p:cNvCxnSpPr>
          <p:nvPr/>
        </p:nvCxnSpPr>
        <p:spPr>
          <a:xfrm flipH="1" flipV="1">
            <a:off x="4099224" y="2952011"/>
            <a:ext cx="241166" cy="27563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AB780-7966-97AE-B67E-CF2945CC3822}"/>
              </a:ext>
            </a:extLst>
          </p:cNvPr>
          <p:cNvCxnSpPr>
            <a:cxnSpLocks/>
          </p:cNvCxnSpPr>
          <p:nvPr/>
        </p:nvCxnSpPr>
        <p:spPr>
          <a:xfrm flipV="1">
            <a:off x="4639015" y="2952011"/>
            <a:ext cx="214703" cy="27563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209610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0CFE8F-6454-F3A2-573B-5F98589B6039}"/>
              </a:ext>
            </a:extLst>
          </p:cNvPr>
          <p:cNvSpPr/>
          <p:nvPr/>
        </p:nvSpPr>
        <p:spPr>
          <a:xfrm>
            <a:off x="4192206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40C5512-0F15-2C7D-CE61-A408875D4270}"/>
              </a:ext>
            </a:extLst>
          </p:cNvPr>
          <p:cNvSpPr/>
          <p:nvPr/>
        </p:nvSpPr>
        <p:spPr>
          <a:xfrm>
            <a:off x="6288309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377A9F4-1F4D-FBC3-5905-530B9281146E}"/>
              </a:ext>
            </a:extLst>
          </p:cNvPr>
          <p:cNvSpPr/>
          <p:nvPr/>
        </p:nvSpPr>
        <p:spPr>
          <a:xfrm>
            <a:off x="0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4E8E622-C173-8DC2-E404-55D07A9D2751}"/>
              </a:ext>
            </a:extLst>
          </p:cNvPr>
          <p:cNvSpPr/>
          <p:nvPr/>
        </p:nvSpPr>
        <p:spPr>
          <a:xfrm>
            <a:off x="8384412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BB197D-6CDB-B9E1-0BEE-11457415AD75}"/>
              </a:ext>
            </a:extLst>
          </p:cNvPr>
          <p:cNvSpPr/>
          <p:nvPr/>
        </p:nvSpPr>
        <p:spPr>
          <a:xfrm>
            <a:off x="1048051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9E72019-1F27-A6FD-1CA5-CDBFFD58B234}"/>
              </a:ext>
            </a:extLst>
          </p:cNvPr>
          <p:cNvSpPr/>
          <p:nvPr/>
        </p:nvSpPr>
        <p:spPr>
          <a:xfrm>
            <a:off x="7371580" y="2071270"/>
            <a:ext cx="172740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1868195" y="1778565"/>
            <a:ext cx="1132989" cy="10882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30" idx="1"/>
          </p:cNvCxnSpPr>
          <p:nvPr/>
        </p:nvCxnSpPr>
        <p:spPr>
          <a:xfrm>
            <a:off x="4729183" y="1778565"/>
            <a:ext cx="3506102" cy="2927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45C8C6D-A8AD-54E5-8B4B-3EE172CCA34B}"/>
              </a:ext>
            </a:extLst>
          </p:cNvPr>
          <p:cNvCxnSpPr>
            <a:cxnSpLocks/>
            <a:stCxn id="376" idx="3"/>
            <a:endCxn id="102" idx="0"/>
          </p:cNvCxnSpPr>
          <p:nvPr/>
        </p:nvCxnSpPr>
        <p:spPr>
          <a:xfrm rot="10800000" flipV="1">
            <a:off x="5056206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C52333A-36D6-EC56-8862-937B50289A3A}"/>
              </a:ext>
            </a:extLst>
          </p:cNvPr>
          <p:cNvCxnSpPr>
            <a:cxnSpLocks/>
            <a:stCxn id="376" idx="7"/>
            <a:endCxn id="103" idx="0"/>
          </p:cNvCxnSpPr>
          <p:nvPr/>
        </p:nvCxnSpPr>
        <p:spPr>
          <a:xfrm>
            <a:off x="6924400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32674B4-8CB2-5768-AC43-649822860DD3}"/>
              </a:ext>
            </a:extLst>
          </p:cNvPr>
          <p:cNvCxnSpPr>
            <a:cxnSpLocks/>
            <a:stCxn id="375" idx="3"/>
            <a:endCxn id="105" idx="0"/>
          </p:cNvCxnSpPr>
          <p:nvPr/>
        </p:nvCxnSpPr>
        <p:spPr>
          <a:xfrm rot="10800000" flipV="1">
            <a:off x="9248412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611FAAD-60A8-C5EA-5DA2-B18164557B34}"/>
              </a:ext>
            </a:extLst>
          </p:cNvPr>
          <p:cNvCxnSpPr>
            <a:cxnSpLocks/>
            <a:stCxn id="375" idx="7"/>
            <a:endCxn id="106" idx="0"/>
          </p:cNvCxnSpPr>
          <p:nvPr/>
        </p:nvCxnSpPr>
        <p:spPr>
          <a:xfrm>
            <a:off x="11116606" y="3260761"/>
            <a:ext cx="227907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C5A48454-BB09-EFE0-7D79-A0261BCAE488}"/>
              </a:ext>
            </a:extLst>
          </p:cNvPr>
          <p:cNvCxnSpPr>
            <a:cxnSpLocks/>
            <a:stCxn id="30" idx="3"/>
            <a:endCxn id="376" idx="1"/>
          </p:cNvCxnSpPr>
          <p:nvPr/>
        </p:nvCxnSpPr>
        <p:spPr>
          <a:xfrm rot="10800000" flipV="1">
            <a:off x="6060400" y="2465263"/>
            <a:ext cx="1311180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F45121B-64C1-47FB-A3CB-EE7A48B6F851}"/>
              </a:ext>
            </a:extLst>
          </p:cNvPr>
          <p:cNvCxnSpPr>
            <a:cxnSpLocks/>
            <a:stCxn id="30" idx="7"/>
            <a:endCxn id="375" idx="1"/>
          </p:cNvCxnSpPr>
          <p:nvPr/>
        </p:nvCxnSpPr>
        <p:spPr>
          <a:xfrm>
            <a:off x="9098989" y="2465264"/>
            <a:ext cx="1153617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2732194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104" idx="0"/>
          </p:cNvCxnSpPr>
          <p:nvPr/>
        </p:nvCxnSpPr>
        <p:spPr>
          <a:xfrm rot="10800000" flipV="1">
            <a:off x="864000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1004194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3001183" y="1384571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F5CD0EDD-4DC5-281B-D555-6F7F7092AF79}"/>
              </a:ext>
            </a:extLst>
          </p:cNvPr>
          <p:cNvSpPr/>
          <p:nvPr/>
        </p:nvSpPr>
        <p:spPr>
          <a:xfrm>
            <a:off x="9388606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57668BA7-7304-84B9-5436-413311F7BAF5}"/>
              </a:ext>
            </a:extLst>
          </p:cNvPr>
          <p:cNvSpPr/>
          <p:nvPr/>
        </p:nvSpPr>
        <p:spPr>
          <a:xfrm>
            <a:off x="5196400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738921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968EFFA-7598-0F04-B72C-88F26C7ADF4A}"/>
              </a:ext>
            </a:extLst>
          </p:cNvPr>
          <p:cNvSpPr txBox="1"/>
          <p:nvPr/>
        </p:nvSpPr>
        <p:spPr>
          <a:xfrm>
            <a:off x="4991435" y="304624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A259C06-59E4-987D-B911-29288C1EB39A}"/>
              </a:ext>
            </a:extLst>
          </p:cNvPr>
          <p:cNvSpPr txBox="1"/>
          <p:nvPr/>
        </p:nvSpPr>
        <p:spPr>
          <a:xfrm>
            <a:off x="7115701" y="222947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85776DD-A6E2-B2AC-BF99-E3E2D336D43F}"/>
              </a:ext>
            </a:extLst>
          </p:cNvPr>
          <p:cNvSpPr txBox="1"/>
          <p:nvPr/>
        </p:nvSpPr>
        <p:spPr>
          <a:xfrm>
            <a:off x="9189897" y="3035129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2756537" y="3017733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6397B65-A68D-B28C-C1F7-FD16B412E3BD}"/>
              </a:ext>
            </a:extLst>
          </p:cNvPr>
          <p:cNvSpPr txBox="1"/>
          <p:nvPr/>
        </p:nvSpPr>
        <p:spPr>
          <a:xfrm>
            <a:off x="6909742" y="300654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AD68D03-AEAA-7E63-DE3D-243BBD032226}"/>
              </a:ext>
            </a:extLst>
          </p:cNvPr>
          <p:cNvSpPr txBox="1"/>
          <p:nvPr/>
        </p:nvSpPr>
        <p:spPr>
          <a:xfrm>
            <a:off x="9098989" y="223228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C38EEA3-1FB1-5AE4-4A8E-1A130D9C3862}"/>
              </a:ext>
            </a:extLst>
          </p:cNvPr>
          <p:cNvSpPr txBox="1"/>
          <p:nvPr/>
        </p:nvSpPr>
        <p:spPr>
          <a:xfrm>
            <a:off x="11152343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4774822" y="154277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2774662" y="153553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72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33BF-278A-01BC-2115-DCE25441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1D241999-9F43-4A86-6906-D9647E5948F1}"/>
              </a:ext>
            </a:extLst>
          </p:cNvPr>
          <p:cNvSpPr/>
          <p:nvPr/>
        </p:nvSpPr>
        <p:spPr>
          <a:xfrm>
            <a:off x="2496945" y="2533182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D16E1-A217-0AC4-8A08-99B26F4BFA44}"/>
              </a:ext>
            </a:extLst>
          </p:cNvPr>
          <p:cNvGrpSpPr/>
          <p:nvPr/>
        </p:nvGrpSpPr>
        <p:grpSpPr>
          <a:xfrm>
            <a:off x="820395" y="3176561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52" name="Rectangle: Folded Corner 51">
              <a:extLst>
                <a:ext uri="{FF2B5EF4-FFF2-40B4-BE49-F238E27FC236}">
                  <a16:creationId xmlns:a16="http://schemas.microsoft.com/office/drawing/2014/main" id="{C67F2348-F2CA-A0B4-C5E7-D6376719F285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53" name="Rectangle: Folded Corner 52">
              <a:extLst>
                <a:ext uri="{FF2B5EF4-FFF2-40B4-BE49-F238E27FC236}">
                  <a16:creationId xmlns:a16="http://schemas.microsoft.com/office/drawing/2014/main" id="{6C2F0185-3028-1D8C-0AD8-1FF16A1BC368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55" name="Rectangle: Folded Corner 54">
              <a:extLst>
                <a:ext uri="{FF2B5EF4-FFF2-40B4-BE49-F238E27FC236}">
                  <a16:creationId xmlns:a16="http://schemas.microsoft.com/office/drawing/2014/main" id="{6375F86B-4899-9C91-4BD2-153A14A7056A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174543-0E45-333B-B4BE-094828430146}"/>
              </a:ext>
            </a:extLst>
          </p:cNvPr>
          <p:cNvGrpSpPr/>
          <p:nvPr/>
        </p:nvGrpSpPr>
        <p:grpSpPr>
          <a:xfrm>
            <a:off x="820395" y="1664353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13" name="Rectangle: Folded Corner 112">
              <a:extLst>
                <a:ext uri="{FF2B5EF4-FFF2-40B4-BE49-F238E27FC236}">
                  <a16:creationId xmlns:a16="http://schemas.microsoft.com/office/drawing/2014/main" id="{45C33990-1001-E15C-221A-AE6BBCCF1843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4" name="Rectangle: Folded Corner 113">
              <a:extLst>
                <a:ext uri="{FF2B5EF4-FFF2-40B4-BE49-F238E27FC236}">
                  <a16:creationId xmlns:a16="http://schemas.microsoft.com/office/drawing/2014/main" id="{A5B41D8C-E1AE-2D81-321E-98DB0E962092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5" name="Rectangle: Folded Corner 114">
              <a:extLst>
                <a:ext uri="{FF2B5EF4-FFF2-40B4-BE49-F238E27FC236}">
                  <a16:creationId xmlns:a16="http://schemas.microsoft.com/office/drawing/2014/main" id="{7CAA1F69-25B8-F9C7-A8A5-338B5CF449A3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ttf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0023B6-C7E3-3C52-1CCF-67C413C945CF}"/>
              </a:ext>
            </a:extLst>
          </p:cNvPr>
          <p:cNvGrpSpPr/>
          <p:nvPr/>
        </p:nvGrpSpPr>
        <p:grpSpPr>
          <a:xfrm>
            <a:off x="820395" y="2420457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17" name="Rectangle: Folded Corner 116">
              <a:extLst>
                <a:ext uri="{FF2B5EF4-FFF2-40B4-BE49-F238E27FC236}">
                  <a16:creationId xmlns:a16="http://schemas.microsoft.com/office/drawing/2014/main" id="{F806239A-0181-0E23-E83E-98D6CF5DCA74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8" name="Rectangle: Folded Corner 117">
              <a:extLst>
                <a:ext uri="{FF2B5EF4-FFF2-40B4-BE49-F238E27FC236}">
                  <a16:creationId xmlns:a16="http://schemas.microsoft.com/office/drawing/2014/main" id="{1DD6D225-3620-81B8-0407-03C12FF9827C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19" name="Rectangle: Folded Corner 118">
              <a:extLst>
                <a:ext uri="{FF2B5EF4-FFF2-40B4-BE49-F238E27FC236}">
                  <a16:creationId xmlns:a16="http://schemas.microsoft.com/office/drawing/2014/main" id="{CEBC4F3B-8C66-686F-6361-4F39C300F207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png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2D34DB1-2228-5262-6AA2-AA0E2F04C271}"/>
              </a:ext>
            </a:extLst>
          </p:cNvPr>
          <p:cNvCxnSpPr>
            <a:cxnSpLocks/>
          </p:cNvCxnSpPr>
          <p:nvPr/>
        </p:nvCxnSpPr>
        <p:spPr>
          <a:xfrm flipH="1" flipV="1">
            <a:off x="1683757" y="2119850"/>
            <a:ext cx="647963" cy="4573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59DC395-F977-DB11-8008-B54071C0C5E6}"/>
              </a:ext>
            </a:extLst>
          </p:cNvPr>
          <p:cNvCxnSpPr>
            <a:cxnSpLocks/>
          </p:cNvCxnSpPr>
          <p:nvPr/>
        </p:nvCxnSpPr>
        <p:spPr>
          <a:xfrm flipH="1">
            <a:off x="1624989" y="3045735"/>
            <a:ext cx="706731" cy="44346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5E4122C-C8F6-0631-D8EC-6D05680E2E05}"/>
              </a:ext>
            </a:extLst>
          </p:cNvPr>
          <p:cNvCxnSpPr>
            <a:cxnSpLocks/>
          </p:cNvCxnSpPr>
          <p:nvPr/>
        </p:nvCxnSpPr>
        <p:spPr>
          <a:xfrm flipH="1">
            <a:off x="1631292" y="2776914"/>
            <a:ext cx="70042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5B76F5A-5CF5-3196-36CB-29BCBD9F2427}"/>
              </a:ext>
            </a:extLst>
          </p:cNvPr>
          <p:cNvSpPr/>
          <p:nvPr/>
        </p:nvSpPr>
        <p:spPr>
          <a:xfrm>
            <a:off x="6332624" y="176761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D71D9F1-CC5E-C2C6-95AA-629E2377449A}"/>
              </a:ext>
            </a:extLst>
          </p:cNvPr>
          <p:cNvGrpSpPr/>
          <p:nvPr/>
        </p:nvGrpSpPr>
        <p:grpSpPr>
          <a:xfrm>
            <a:off x="4613329" y="2420457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191444C5-FBD2-CE99-64EB-CD7337BC6DBF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DC3351FD-21D9-2072-0E3C-7AF717A6E2D8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93E0FF37-CE85-467E-90E3-2DD00AC560C8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493524-70EA-1397-E149-D4E25F3454B3}"/>
              </a:ext>
            </a:extLst>
          </p:cNvPr>
          <p:cNvGrpSpPr/>
          <p:nvPr/>
        </p:nvGrpSpPr>
        <p:grpSpPr>
          <a:xfrm>
            <a:off x="820395" y="908249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BAFFD7DA-5424-F5D7-BC5E-A9E4E534727E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841DB899-2403-9A33-37A3-9FA9EB18909D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10CFACEA-1490-708A-73FA-82EA2A1692AC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fnt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1EB59-27F7-BF5B-D54A-70F3226046E4}"/>
              </a:ext>
            </a:extLst>
          </p:cNvPr>
          <p:cNvCxnSpPr>
            <a:cxnSpLocks/>
          </p:cNvCxnSpPr>
          <p:nvPr/>
        </p:nvCxnSpPr>
        <p:spPr>
          <a:xfrm flipH="1">
            <a:off x="5432381" y="2185982"/>
            <a:ext cx="706621" cy="57526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16DFFF-A70C-E7FC-E820-6A724FE0C296}"/>
              </a:ext>
            </a:extLst>
          </p:cNvPr>
          <p:cNvCxnSpPr>
            <a:cxnSpLocks/>
          </p:cNvCxnSpPr>
          <p:nvPr/>
        </p:nvCxnSpPr>
        <p:spPr>
          <a:xfrm flipH="1" flipV="1">
            <a:off x="1624989" y="1308524"/>
            <a:ext cx="4514013" cy="6684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F8E046-C17C-DE71-3924-E11FA7EDEEB9}"/>
              </a:ext>
            </a:extLst>
          </p:cNvPr>
          <p:cNvCxnSpPr>
            <a:cxnSpLocks/>
          </p:cNvCxnSpPr>
          <p:nvPr/>
        </p:nvCxnSpPr>
        <p:spPr>
          <a:xfrm flipH="1">
            <a:off x="3758014" y="2825264"/>
            <a:ext cx="70042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6AA687-6480-5E5B-CDC9-AAD8FED1156E}"/>
              </a:ext>
            </a:extLst>
          </p:cNvPr>
          <p:cNvCxnSpPr>
            <a:cxnSpLocks/>
          </p:cNvCxnSpPr>
          <p:nvPr/>
        </p:nvCxnSpPr>
        <p:spPr>
          <a:xfrm flipH="1">
            <a:off x="7643472" y="2037382"/>
            <a:ext cx="70042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474DEC-133C-4FD9-5C4C-1E633DAE905B}"/>
              </a:ext>
            </a:extLst>
          </p:cNvPr>
          <p:cNvGrpSpPr/>
          <p:nvPr/>
        </p:nvGrpSpPr>
        <p:grpSpPr>
          <a:xfrm>
            <a:off x="8602812" y="1664353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83A468C3-D27F-8247-CFB4-90CC89C9FEC8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936C13B7-ABDB-9045-876C-9390B1EC9488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32" name="Rectangle: Folded Corner 31">
              <a:extLst>
                <a:ext uri="{FF2B5EF4-FFF2-40B4-BE49-F238E27FC236}">
                  <a16:creationId xmlns:a16="http://schemas.microsoft.com/office/drawing/2014/main" id="{28801B16-50E0-B622-42E9-1C4DF309C507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RAW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04D012-F499-E32F-BF7C-111114AEFE7A}"/>
              </a:ext>
            </a:extLst>
          </p:cNvPr>
          <p:cNvSpPr txBox="1"/>
          <p:nvPr/>
        </p:nvSpPr>
        <p:spPr>
          <a:xfrm>
            <a:off x="8296953" y="2464275"/>
            <a:ext cx="1455420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RAW fonts stored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 FLASH memory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98835-13E2-9F8F-48E5-A0733E948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85FA4677-638D-FFFE-B7BD-631829B2BCEE}"/>
              </a:ext>
            </a:extLst>
          </p:cNvPr>
          <p:cNvSpPr/>
          <p:nvPr/>
        </p:nvSpPr>
        <p:spPr>
          <a:xfrm>
            <a:off x="6251504" y="1988113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2AB59C0-E5F5-A14C-38B3-4DD3161DA550}"/>
              </a:ext>
            </a:extLst>
          </p:cNvPr>
          <p:cNvGrpSpPr/>
          <p:nvPr/>
        </p:nvGrpSpPr>
        <p:grpSpPr>
          <a:xfrm>
            <a:off x="4613329" y="2420457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110CC2B4-37DD-527E-7F20-B7307E511F73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D19BA399-DDAD-4477-E748-0980F74F7C3A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ACE35914-2EDD-82C7-1A46-AE8ECE6169CE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E42B3-5A22-3BAE-16C1-611445941C6A}"/>
              </a:ext>
            </a:extLst>
          </p:cNvPr>
          <p:cNvGrpSpPr/>
          <p:nvPr/>
        </p:nvGrpSpPr>
        <p:grpSpPr>
          <a:xfrm>
            <a:off x="4613329" y="1515846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5F6B74B-D121-0367-E565-DE98BCBAAD1E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821E8A24-CC8E-1FDD-1807-B6617A432217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B20CBEA6-3870-7E48-364C-5E397263E959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fnt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D34CB3-4B7A-3391-A72E-8008230450C5}"/>
              </a:ext>
            </a:extLst>
          </p:cNvPr>
          <p:cNvCxnSpPr>
            <a:cxnSpLocks/>
          </p:cNvCxnSpPr>
          <p:nvPr/>
        </p:nvCxnSpPr>
        <p:spPr>
          <a:xfrm flipH="1">
            <a:off x="5404429" y="2333449"/>
            <a:ext cx="696656" cy="39964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9B5089-1B97-CE21-8085-53252D82D048}"/>
              </a:ext>
            </a:extLst>
          </p:cNvPr>
          <p:cNvCxnSpPr>
            <a:cxnSpLocks/>
          </p:cNvCxnSpPr>
          <p:nvPr/>
        </p:nvCxnSpPr>
        <p:spPr>
          <a:xfrm flipH="1" flipV="1">
            <a:off x="5357129" y="1883424"/>
            <a:ext cx="736291" cy="30151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97523E-34DA-E477-4E0F-48C8ACCEC9E1}"/>
              </a:ext>
            </a:extLst>
          </p:cNvPr>
          <p:cNvCxnSpPr>
            <a:cxnSpLocks/>
          </p:cNvCxnSpPr>
          <p:nvPr/>
        </p:nvCxnSpPr>
        <p:spPr>
          <a:xfrm flipH="1">
            <a:off x="7596525" y="2260048"/>
            <a:ext cx="70042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6F1264-55B0-6008-D112-859EBA57AC4B}"/>
              </a:ext>
            </a:extLst>
          </p:cNvPr>
          <p:cNvGrpSpPr/>
          <p:nvPr/>
        </p:nvGrpSpPr>
        <p:grpSpPr>
          <a:xfrm>
            <a:off x="8480143" y="1916121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FDF53FBA-AAB4-17DE-136A-10CFC78F3AD2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D25C158B-5EAA-E6CD-EF27-5BDEE9751FA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32" name="Rectangle: Folded Corner 31">
              <a:extLst>
                <a:ext uri="{FF2B5EF4-FFF2-40B4-BE49-F238E27FC236}">
                  <a16:creationId xmlns:a16="http://schemas.microsoft.com/office/drawing/2014/main" id="{2CAA6360-70DC-9A06-C022-8B1A6086D8E5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RAW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A337D96-5841-D558-ED68-77525E873E51}"/>
              </a:ext>
            </a:extLst>
          </p:cNvPr>
          <p:cNvSpPr txBox="1"/>
          <p:nvPr/>
        </p:nvSpPr>
        <p:spPr>
          <a:xfrm>
            <a:off x="8241383" y="2820732"/>
            <a:ext cx="1455420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RAW fonts stored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 FLASH memory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0</TotalTime>
  <Words>683</Words>
  <Application>Microsoft Office PowerPoint</Application>
  <PresentationFormat>Widescreen</PresentationFormat>
  <Paragraphs>390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290</cp:revision>
  <cp:lastPrinted>2019-09-26T12:34:57Z</cp:lastPrinted>
  <dcterms:created xsi:type="dcterms:W3CDTF">2023-12-05T10:17:10Z</dcterms:created>
  <dcterms:modified xsi:type="dcterms:W3CDTF">2024-10-31T11:10:08Z</dcterms:modified>
  <cp:category/>
</cp:coreProperties>
</file>