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922655" y="548680"/>
            <a:ext cx="3185731" cy="3333081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893125" y="4418619"/>
            <a:ext cx="2439630" cy="1386645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358749" y="548680"/>
            <a:ext cx="2250756" cy="3349024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897105" y="2348880"/>
            <a:ext cx="2435650" cy="173353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872392" y="530332"/>
            <a:ext cx="2460363" cy="147204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373173" y="4267539"/>
            <a:ext cx="3301138" cy="1495084"/>
          </a:xfrm>
          <a:prstGeom prst="roundRect">
            <a:avLst>
              <a:gd name="adj" fmla="val 1403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1600" y="60819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84768" y="1077829"/>
            <a:ext cx="2423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Packs</a:t>
            </a:r>
          </a:p>
          <a:p>
            <a:r>
              <a:rPr lang="en-US" dirty="0" smtClean="0"/>
              <a:t>Foundation Libraries</a:t>
            </a:r>
          </a:p>
          <a:p>
            <a:r>
              <a:rPr lang="en-US" dirty="0" smtClean="0"/>
              <a:t>Add-On Libraries</a:t>
            </a:r>
            <a:endParaRPr lang="en-US" b="1" dirty="0" smtClean="0"/>
          </a:p>
          <a:p>
            <a:r>
              <a:rPr lang="en-US" dirty="0"/>
              <a:t>Abstraction Layer </a:t>
            </a:r>
            <a:r>
              <a:rPr lang="en-US" dirty="0" smtClean="0"/>
              <a:t>Implementations</a:t>
            </a:r>
          </a:p>
          <a:p>
            <a:r>
              <a:rPr lang="en-US" dirty="0"/>
              <a:t>Add-On </a:t>
            </a:r>
            <a:r>
              <a:rPr lang="en-US" dirty="0" smtClean="0"/>
              <a:t>Tools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41617" y="4333835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 dirty="0" smtClean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38994" y="2456489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124" y="4509120"/>
            <a:ext cx="356260" cy="3562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918509" y="4533361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70765" y="1158037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Workbench &amp; Wizards</a:t>
            </a:r>
            <a:endParaRPr lang="en-US" dirty="0"/>
          </a:p>
          <a:p>
            <a:r>
              <a:rPr lang="en-US" dirty="0"/>
              <a:t>Front Panel </a:t>
            </a:r>
            <a:r>
              <a:rPr lang="en-US" dirty="0" smtClean="0"/>
              <a:t>Designer</a:t>
            </a:r>
          </a:p>
          <a:p>
            <a:r>
              <a:rPr lang="en-US" dirty="0" smtClean="0"/>
              <a:t>Platform Builder</a:t>
            </a:r>
            <a:endParaRPr lang="en-US" dirty="0"/>
          </a:p>
          <a:p>
            <a:r>
              <a:rPr lang="en-US" dirty="0"/>
              <a:t>Memory Map Analyzer</a:t>
            </a:r>
          </a:p>
          <a:p>
            <a:r>
              <a:rPr lang="en-US" dirty="0"/>
              <a:t>Heap </a:t>
            </a:r>
            <a:r>
              <a:rPr lang="en-US" dirty="0" smtClean="0"/>
              <a:t>Analyzer</a:t>
            </a:r>
          </a:p>
          <a:p>
            <a:r>
              <a:rPr lang="en-US" dirty="0" smtClean="0"/>
              <a:t>Font Designer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81876" y="4895792"/>
            <a:ext cx="23762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Libraries Usage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Applications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Platform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Ecosystem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Abstraction Layer </a:t>
            </a:r>
            <a:r>
              <a:rPr lang="en-US" sz="1000" dirty="0" smtClean="0">
                <a:latin typeface="Source Sans Pro" charset="0"/>
                <a:ea typeface="Source Sans Pro" charset="0"/>
                <a:cs typeface="Source Sans Pro" charset="0"/>
              </a:rPr>
              <a:t>Implementations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8749573" y="2438937"/>
            <a:ext cx="561322" cy="461297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010973" y="2857479"/>
            <a:ext cx="236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Packs</a:t>
            </a:r>
            <a:endParaRPr lang="en-US" dirty="0"/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</a:p>
          <a:p>
            <a:r>
              <a:rPr lang="en-US" dirty="0"/>
              <a:t>Abstraction Layer </a:t>
            </a:r>
            <a:r>
              <a:rPr lang="en-US" dirty="0" smtClean="0"/>
              <a:t>Implementations</a:t>
            </a:r>
          </a:p>
          <a:p>
            <a:r>
              <a:rPr lang="en-US" dirty="0"/>
              <a:t>Demo Applications </a:t>
            </a:r>
            <a:r>
              <a:rPr lang="en-US" dirty="0" smtClean="0"/>
              <a:t>Modules</a:t>
            </a:r>
          </a:p>
          <a:p>
            <a:r>
              <a:rPr lang="en-US" dirty="0"/>
              <a:t>Demo Platform Modules</a:t>
            </a:r>
          </a:p>
          <a:p>
            <a:r>
              <a:rPr lang="en-US" dirty="0"/>
              <a:t>Demo Firmware &amp; Virtual Devices</a:t>
            </a: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639549" y="4853167"/>
            <a:ext cx="2652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Eclipse Rich Client Platform (RCP)</a:t>
            </a:r>
          </a:p>
          <a:p>
            <a:r>
              <a:rPr lang="en-US" b="1" dirty="0" smtClean="0"/>
              <a:t>SDK </a:t>
            </a:r>
            <a:r>
              <a:rPr lang="en-US" b="1" dirty="0"/>
              <a:t>Version </a:t>
            </a:r>
            <a:r>
              <a:rPr lang="en-US" b="1" dirty="0">
                <a:latin typeface="Consolas" panose="020B0609020204030204" pitchFamily="49" charset="0"/>
              </a:rPr>
              <a:t>5.m.p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Java Linter &amp; Debugger</a:t>
            </a:r>
          </a:p>
          <a:p>
            <a:r>
              <a:rPr lang="en-US" dirty="0" smtClean="0"/>
              <a:t>Text Editors (</a:t>
            </a:r>
            <a:r>
              <a:rPr lang="en-US" dirty="0"/>
              <a:t>C/C</a:t>
            </a:r>
            <a:r>
              <a:rPr lang="en-US" dirty="0" smtClean="0"/>
              <a:t>++, Markdown, XML)</a:t>
            </a:r>
          </a:p>
          <a:p>
            <a:r>
              <a:rPr lang="en-US" dirty="0" smtClean="0"/>
              <a:t>Code Quality (</a:t>
            </a:r>
            <a:r>
              <a:rPr lang="en-US" dirty="0" err="1" smtClean="0"/>
              <a:t>Sonarlint</a:t>
            </a:r>
            <a:r>
              <a:rPr lang="en-US" dirty="0" smtClean="0"/>
              <a:t> &amp; Null Analysis)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7"/>
          <a:stretch/>
        </p:blipFill>
        <p:spPr>
          <a:xfrm>
            <a:off x="3312891" y="617964"/>
            <a:ext cx="660462" cy="49846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22654" y="619978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 smtClean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  <a:endParaRPr lang="en-US" sz="1400" b="1" dirty="0"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7" y="2355582"/>
            <a:ext cx="328204" cy="32820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70766" y="2376009"/>
            <a:ext cx="145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189031" y="2273822"/>
            <a:ext cx="2652977" cy="1416190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70766" y="2784170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Module Dependencies Resolver</a:t>
            </a:r>
          </a:p>
          <a:p>
            <a:r>
              <a:rPr lang="en-US" dirty="0" smtClean="0"/>
              <a:t>Build Tools (including Java Compiler)</a:t>
            </a:r>
          </a:p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Module Natures</a:t>
            </a:r>
          </a:p>
          <a:p>
            <a:pPr indent="0">
              <a:buNone/>
            </a:pPr>
            <a:r>
              <a:rPr lang="en-US" dirty="0"/>
              <a:t>(</a:t>
            </a:r>
            <a:r>
              <a:rPr lang="en-US" dirty="0" smtClean="0"/>
              <a:t>skeletons, build types, plugins)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8" y="4371965"/>
            <a:ext cx="835351" cy="2769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75795" y="615069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8" y="1166118"/>
            <a:ext cx="455462" cy="45911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04345" y="1159973"/>
            <a:ext cx="2367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Core Engine (MEJ32)</a:t>
            </a:r>
          </a:p>
          <a:p>
            <a:r>
              <a:rPr lang="en-US" dirty="0"/>
              <a:t>SOAR</a:t>
            </a:r>
          </a:p>
          <a:p>
            <a:r>
              <a:rPr lang="en-US" dirty="0" smtClean="0"/>
              <a:t>Simulator</a:t>
            </a:r>
          </a:p>
          <a:p>
            <a:r>
              <a:rPr lang="en-US" dirty="0" smtClean="0"/>
              <a:t>Front </a:t>
            </a:r>
            <a:r>
              <a:rPr lang="en-US" dirty="0"/>
              <a:t>Panel</a:t>
            </a:r>
          </a:p>
          <a:p>
            <a:r>
              <a:rPr lang="en-US" dirty="0" smtClean="0"/>
              <a:t>Runtime Foundation Libraries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EDC, BON, SNI, KF</a:t>
            </a:r>
          </a:p>
          <a:p>
            <a:r>
              <a:rPr lang="en-US" dirty="0" smtClean="0"/>
              <a:t>ELF </a:t>
            </a:r>
            <a:r>
              <a:rPr lang="en-US" dirty="0"/>
              <a:t>tools for C Toolchain linking</a:t>
            </a:r>
          </a:p>
          <a:p>
            <a:r>
              <a:rPr lang="en-US" dirty="0" smtClean="0"/>
              <a:t>Build &amp; Link Scripts</a:t>
            </a:r>
            <a:endParaRPr lang="en-US" dirty="0"/>
          </a:p>
          <a:p>
            <a:r>
              <a:rPr lang="en-US" dirty="0"/>
              <a:t>License </a:t>
            </a:r>
            <a:r>
              <a:rPr lang="en-US" dirty="0" smtClean="0"/>
              <a:t>Check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8749573" y="615069"/>
            <a:ext cx="561322" cy="4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2196</TotalTime>
  <Words>164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Consolas</vt:lpstr>
      <vt:lpstr>Source Sans Pro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120</cp:revision>
  <dcterms:created xsi:type="dcterms:W3CDTF">2017-01-10T13:21:08Z</dcterms:created>
  <dcterms:modified xsi:type="dcterms:W3CDTF">2022-04-07T12:56:58Z</dcterms:modified>
</cp:coreProperties>
</file>