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9" r:id="rId3"/>
    <p:sldId id="310" r:id="rId4"/>
    <p:sldId id="311" r:id="rId5"/>
    <p:sldId id="314" r:id="rId6"/>
    <p:sldId id="315" r:id="rId7"/>
    <p:sldId id="312" r:id="rId8"/>
    <p:sldId id="313" r:id="rId9"/>
    <p:sldId id="316" r:id="rId10"/>
    <p:sldId id="318" r:id="rId11"/>
    <p:sldId id="322" r:id="rId12"/>
    <p:sldId id="317" r:id="rId13"/>
    <p:sldId id="319" r:id="rId14"/>
    <p:sldId id="320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D7746-8C45-6C68-BD78-F18A25F8A0B7}" name="Stephane Hedoin" initials="SH" userId="S-1-5-21-1450598897-1302321828-1928391783-3338" providerId="AD"/>
  <p188:author id="{1C15B8A9-6E9B-A372-E4CF-DFF95E36009A}" name="Guillaume Balan" initials="GB" userId="S-1-5-21-1450598897-1302321828-1928391783-1117" providerId="AD"/>
  <p188:author id="{71589CB5-367B-41CC-C071-969AF4226CB6}" name="Sébastien Eon" initials="SEO" userId="Sébastien Eon" providerId="None"/>
  <p188:author id="{383B0AFD-653D-586C-3B99-9BDF7597B0D6}" name="shedoin" initials="s" userId="shedoi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E"/>
    <a:srgbClr val="EE502E"/>
    <a:srgbClr val="EE02EF"/>
    <a:srgbClr val="E5E9EB"/>
    <a:srgbClr val="FFFFFF"/>
    <a:srgbClr val="463AF5"/>
    <a:srgbClr val="894C37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7" autoAdjust="0"/>
    <p:restoredTop sz="96374" autoAdjust="0"/>
  </p:normalViewPr>
  <p:slideViewPr>
    <p:cSldViewPr snapToGrid="0">
      <p:cViewPr>
        <p:scale>
          <a:sx n="75" d="100"/>
          <a:sy n="75" d="100"/>
        </p:scale>
        <p:origin x="1434" y="8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1A790A-611B-4B99-85C2-E3F759047C5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7CA06EA8-6DCA-4D3E-81C5-7B9A7917122A}" type="parTrans" cxnId="{634919B4-082D-4469-9FE0-B116942DD255}">
      <dgm:prSet/>
      <dgm:spPr/>
      <dgm:t>
        <a:bodyPr/>
        <a:lstStyle/>
        <a:p>
          <a:endParaRPr lang="en-US"/>
        </a:p>
      </dgm:t>
    </dgm:pt>
    <dgm:pt modelId="{CF168C1D-5870-43D6-80D1-72F19E9CECCE}" type="sibTrans" cxnId="{634919B4-082D-4469-9FE0-B116942DD255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84C09055-A3A3-454E-858E-6058B7D72C28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50" dirty="0"/>
            <a:t>drawing(s)</a:t>
          </a:r>
        </a:p>
      </dgm:t>
    </dgm:pt>
    <dgm:pt modelId="{E80BD31E-D5A2-4C09-9A43-A4272C1E5D71}" type="parTrans" cxnId="{7AFA2E86-80A7-4834-AE2C-AA05A8367ED4}">
      <dgm:prSet/>
      <dgm:spPr/>
      <dgm:t>
        <a:bodyPr/>
        <a:lstStyle/>
        <a:p>
          <a:endParaRPr lang="en-US"/>
        </a:p>
      </dgm:t>
    </dgm:pt>
    <dgm:pt modelId="{FE581953-7625-4790-BA73-3E61EF4389AD}" type="sibTrans" cxnId="{7AFA2E86-80A7-4834-AE2C-AA05A8367ED4}">
      <dgm:prSet/>
      <dgm:spPr/>
      <dgm:t>
        <a:bodyPr/>
        <a:lstStyle/>
        <a:p>
          <a:endParaRPr lang="en-US"/>
        </a:p>
      </dgm:t>
    </dgm:pt>
    <dgm:pt modelId="{5801FA77-A4BD-43BF-9A05-0BC55F09C91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200" dirty="0"/>
            <a:t>refresh</a:t>
          </a:r>
        </a:p>
      </dgm:t>
    </dgm:pt>
    <dgm:pt modelId="{14F93081-49E2-4261-B08F-DAC3BD6F7168}" type="parTrans" cxnId="{0E2E6EC1-CD9F-416A-989A-CA7A955EE72E}">
      <dgm:prSet/>
      <dgm:spPr/>
      <dgm:t>
        <a:bodyPr/>
        <a:lstStyle/>
        <a:p>
          <a:endParaRPr lang="en-US"/>
        </a:p>
      </dgm:t>
    </dgm:pt>
    <dgm:pt modelId="{BF84128E-D0FF-4AC4-A3BE-010B2C958F44}" type="sibTrans" cxnId="{0E2E6EC1-CD9F-416A-989A-CA7A955EE72E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478F2275-1356-45AD-A597-293B88631D7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62994C53-521A-4B9A-A5B6-AF4B4D4ACBFB}" type="parTrans" cxnId="{8EE1D12A-456B-4F22-952D-A1123F01A18C}">
      <dgm:prSet/>
      <dgm:spPr/>
      <dgm:t>
        <a:bodyPr/>
        <a:lstStyle/>
        <a:p>
          <a:endParaRPr lang="en-US"/>
        </a:p>
      </dgm:t>
    </dgm:pt>
    <dgm:pt modelId="{46930682-2647-44F7-90A4-98B4D51A3ACB}" type="sibTrans" cxnId="{8EE1D12A-456B-4F22-952D-A1123F01A18C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 custT="1"/>
      <dgm:spPr/>
      <dgm:t>
        <a:bodyPr/>
        <a:lstStyle/>
        <a:p>
          <a:r>
            <a:rPr lang="en-US" sz="1200" dirty="0"/>
            <a:t>flush</a:t>
          </a:r>
          <a:endParaRPr lang="en-US" sz="1100" dirty="0"/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DF84C3DA-8426-4FC9-ABDE-1C0E6EFADD9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7A670B0F-7678-4AFF-95C6-9BACE3681F3A}" type="parTrans" cxnId="{BF664A0F-7D4B-40A7-B4D5-ED9ADD1E3B4A}">
      <dgm:prSet/>
      <dgm:spPr/>
      <dgm:t>
        <a:bodyPr/>
        <a:lstStyle/>
        <a:p>
          <a:endParaRPr lang="en-US"/>
        </a:p>
      </dgm:t>
    </dgm:pt>
    <dgm:pt modelId="{DEA056DE-2E5E-4F0F-AD3E-A1556A10AE17}" type="sibTrans" cxnId="{BF664A0F-7D4B-40A7-B4D5-ED9ADD1E3B4A}">
      <dgm:prSet/>
      <dgm:spPr/>
      <dgm:t>
        <a:bodyPr/>
        <a:lstStyle/>
        <a:p>
          <a:endParaRPr lang="en-US"/>
        </a:p>
      </dgm:t>
    </dgm:pt>
    <dgm:pt modelId="{2BCD0B3B-B731-4B37-B9BC-139297BC3F9D}">
      <dgm:prSet phldrT="[Text]"/>
      <dgm:spPr/>
    </dgm:pt>
    <dgm:pt modelId="{018ED907-1158-4E43-AB6D-0356691AECEC}" type="parTrans" cxnId="{D6E5925A-11E5-47F5-85E6-F9EDA5E3EF86}">
      <dgm:prSet/>
      <dgm:spPr/>
      <dgm:t>
        <a:bodyPr/>
        <a:lstStyle/>
        <a:p>
          <a:endParaRPr lang="en-US"/>
        </a:p>
      </dgm:t>
    </dgm:pt>
    <dgm:pt modelId="{9965DD2A-32C3-4DB4-A1D4-C9BA95651B93}" type="sibTrans" cxnId="{D6E5925A-11E5-47F5-85E6-F9EDA5E3EF86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7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7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E770B16-8E24-473B-B43E-97D820FB065A}" type="pres">
      <dgm:prSet presAssocID="{D1E6AEF0-54CF-4D31-B1EA-74EE977241EF}" presName="wedge3" presStyleLbl="node1" presStyleIdx="2" presStyleCnt="7"/>
      <dgm:spPr/>
    </dgm:pt>
    <dgm:pt modelId="{876DE7ED-AAA6-4F30-A250-B554AB81BAE9}" type="pres">
      <dgm:prSet presAssocID="{D1E6AEF0-54CF-4D31-B1EA-74EE977241EF}" presName="dummy3a" presStyleCnt="0"/>
      <dgm:spPr/>
    </dgm:pt>
    <dgm:pt modelId="{3F664DF1-4065-415B-9AC2-9842F33AA947}" type="pres">
      <dgm:prSet presAssocID="{D1E6AEF0-54CF-4D31-B1EA-74EE977241EF}" presName="dummy3b" presStyleCnt="0"/>
      <dgm:spPr/>
    </dgm:pt>
    <dgm:pt modelId="{71E0783F-F993-4CC8-97B3-4FCD3E4D44C3}" type="pres">
      <dgm:prSet presAssocID="{D1E6AEF0-54CF-4D31-B1EA-74EE977241E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DD0B8BB1-BA6C-4317-9E13-E89F12352870}" type="pres">
      <dgm:prSet presAssocID="{D1E6AEF0-54CF-4D31-B1EA-74EE977241EF}" presName="wedge4" presStyleLbl="node1" presStyleIdx="3" presStyleCnt="7"/>
      <dgm:spPr/>
    </dgm:pt>
    <dgm:pt modelId="{F4E02FDE-3DA4-4460-BE32-4383FE2278F0}" type="pres">
      <dgm:prSet presAssocID="{D1E6AEF0-54CF-4D31-B1EA-74EE977241EF}" presName="dummy4a" presStyleCnt="0"/>
      <dgm:spPr/>
    </dgm:pt>
    <dgm:pt modelId="{2FC59E2C-9CB8-44E9-834A-295FDF306C52}" type="pres">
      <dgm:prSet presAssocID="{D1E6AEF0-54CF-4D31-B1EA-74EE977241EF}" presName="dummy4b" presStyleCnt="0"/>
      <dgm:spPr/>
    </dgm:pt>
    <dgm:pt modelId="{DCB4843C-4212-4FF3-B120-D5DBE5040C1E}" type="pres">
      <dgm:prSet presAssocID="{D1E6AEF0-54CF-4D31-B1EA-74EE977241E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51BFF71-F265-49DF-875B-93FB4292A6F7}" type="pres">
      <dgm:prSet presAssocID="{D1E6AEF0-54CF-4D31-B1EA-74EE977241EF}" presName="wedge5" presStyleLbl="node1" presStyleIdx="4" presStyleCnt="7"/>
      <dgm:spPr/>
    </dgm:pt>
    <dgm:pt modelId="{6BC0A870-B910-4CC5-B75D-33B34DA362DE}" type="pres">
      <dgm:prSet presAssocID="{D1E6AEF0-54CF-4D31-B1EA-74EE977241EF}" presName="dummy5a" presStyleCnt="0"/>
      <dgm:spPr/>
    </dgm:pt>
    <dgm:pt modelId="{D990A94D-999B-4D4A-BB92-FDB5F30F3DFD}" type="pres">
      <dgm:prSet presAssocID="{D1E6AEF0-54CF-4D31-B1EA-74EE977241EF}" presName="dummy5b" presStyleCnt="0"/>
      <dgm:spPr/>
    </dgm:pt>
    <dgm:pt modelId="{3E7F1971-2957-4B23-AB57-F5D2AC99723B}" type="pres">
      <dgm:prSet presAssocID="{D1E6AEF0-54CF-4D31-B1EA-74EE977241E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381F452-4A02-46D9-8E04-0ADEC2B5FCE1}" type="pres">
      <dgm:prSet presAssocID="{D1E6AEF0-54CF-4D31-B1EA-74EE977241EF}" presName="wedge6" presStyleLbl="node1" presStyleIdx="5" presStyleCnt="7"/>
      <dgm:spPr/>
    </dgm:pt>
    <dgm:pt modelId="{ECB680E2-625B-489A-A45F-E537569B34E7}" type="pres">
      <dgm:prSet presAssocID="{D1E6AEF0-54CF-4D31-B1EA-74EE977241EF}" presName="dummy6a" presStyleCnt="0"/>
      <dgm:spPr/>
    </dgm:pt>
    <dgm:pt modelId="{91D783B6-8EF5-4DFE-BB33-526FA19FC6C6}" type="pres">
      <dgm:prSet presAssocID="{D1E6AEF0-54CF-4D31-B1EA-74EE977241EF}" presName="dummy6b" presStyleCnt="0"/>
      <dgm:spPr/>
    </dgm:pt>
    <dgm:pt modelId="{1136D2EC-04F8-484D-B402-6CE8FEBF69FA}" type="pres">
      <dgm:prSet presAssocID="{D1E6AEF0-54CF-4D31-B1EA-74EE977241E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A931EA7-02F5-423E-833C-B639354B5CAF}" type="pres">
      <dgm:prSet presAssocID="{D1E6AEF0-54CF-4D31-B1EA-74EE977241EF}" presName="wedge7" presStyleLbl="node1" presStyleIdx="6" presStyleCnt="7"/>
      <dgm:spPr/>
    </dgm:pt>
    <dgm:pt modelId="{1C0B78C0-8D7B-422F-BC9C-3791F1F8EE6E}" type="pres">
      <dgm:prSet presAssocID="{D1E6AEF0-54CF-4D31-B1EA-74EE977241EF}" presName="dummy7a" presStyleCnt="0"/>
      <dgm:spPr/>
    </dgm:pt>
    <dgm:pt modelId="{1F727F2A-7E7C-4968-A31C-FE5B53D4C859}" type="pres">
      <dgm:prSet presAssocID="{D1E6AEF0-54CF-4D31-B1EA-74EE977241EF}" presName="dummy7b" presStyleCnt="0"/>
      <dgm:spPr/>
    </dgm:pt>
    <dgm:pt modelId="{684DD4E4-75BD-46E5-9217-D87229D7A201}" type="pres">
      <dgm:prSet presAssocID="{D1E6AEF0-54CF-4D31-B1EA-74EE977241E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A4E1E410-7D13-4FAD-B877-060506014F0B}" type="pres">
      <dgm:prSet presAssocID="{46930682-2647-44F7-90A4-98B4D51A3ACB}" presName="arrowWedge1" presStyleLbl="fgSibTrans2D1" presStyleIdx="0" presStyleCnt="7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</dgm:pt>
    <dgm:pt modelId="{FE7107EB-9EC2-4D0E-B613-A9A9AE1A087D}" type="pres">
      <dgm:prSet presAssocID="{FE581953-7625-4790-BA73-3E61EF4389AD}" presName="arrowWedge2" presStyleLbl="fgSibTrans2D1" presStyleIdx="1" presStyleCnt="7"/>
      <dgm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2136418-39F2-45E3-BF17-2C50622AB8EA}" type="pres">
      <dgm:prSet presAssocID="{CF168C1D-5870-43D6-80D1-72F19E9CECCE}" presName="arrowWedge3" presStyleLbl="fgSibTrans2D1" presStyleIdx="2" presStyleCnt="7"/>
      <dgm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9C4FF496-3513-4CB7-9DD6-C9A0D265259F}" type="pres">
      <dgm:prSet presAssocID="{002139D7-3365-4C9A-930B-847795CD97C9}" presName="arrowWedge4" presStyleLbl="fgSibTrans2D1" presStyleIdx="3" presStyleCnt="7"/>
      <dgm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B2449B01-F0A7-45C6-9606-CBB6FBC4A4FF}" type="pres">
      <dgm:prSet presAssocID="{BF84128E-D0FF-4AC4-A3BE-010B2C958F44}" presName="arrowWedge5" presStyleLbl="fgSibTrans2D1" presStyleIdx="4" presStyleCnt="7"/>
      <dgm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5DA2EAC-0D5B-430B-8C5E-C0F4F1345D07}" type="pres">
      <dgm:prSet presAssocID="{6E47AB72-2BCC-4083-A2FC-9198F157EDEE}" presName="arrowWedge6" presStyleLbl="fgSibTrans2D1" presStyleIdx="5" presStyleCnt="7"/>
      <dgm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FB933C5C-B81B-471F-86EB-8FE0EED025DB}" type="pres">
      <dgm:prSet presAssocID="{DEA056DE-2E5E-4F0F-AD3E-A1556A10AE17}" presName="arrowWedge7" presStyleLbl="fgSibTrans2D1" presStyleIdx="6" presStyleCnt="7"/>
      <dgm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3" destOrd="0" parTransId="{F714A743-DED0-43EE-99B8-9464E29BD1B2}" sibTransId="{002139D7-3365-4C9A-930B-847795CD97C9}"/>
    <dgm:cxn modelId="{BF664A0F-7D4B-40A7-B4D5-ED9ADD1E3B4A}" srcId="{D1E6AEF0-54CF-4D31-B1EA-74EE977241EF}" destId="{DF84C3DA-8426-4FC9-ABDE-1C0E6EFADD98}" srcOrd="6" destOrd="0" parTransId="{7A670B0F-7678-4AFF-95C6-9BACE3681F3A}" sibTransId="{DEA056DE-2E5E-4F0F-AD3E-A1556A10AE17}"/>
    <dgm:cxn modelId="{D22C4512-C779-49AB-AE3E-DB2FCC2A0E7A}" type="presOf" srcId="{C94C0A8B-BECC-4E95-B054-0BED9A80FEEB}" destId="{DD0B8BB1-BA6C-4317-9E13-E89F12352870}" srcOrd="0" destOrd="0" presId="urn:microsoft.com/office/officeart/2005/8/layout/cycle8"/>
    <dgm:cxn modelId="{A1621025-9FC8-4344-8681-170B0AC09BFB}" srcId="{D1E6AEF0-54CF-4D31-B1EA-74EE977241EF}" destId="{BAB1F2F8-DC95-4175-AB5A-349D52240ECA}" srcOrd="5" destOrd="0" parTransId="{CF699F23-B618-4E8F-891D-8E44711561A6}" sibTransId="{6E47AB72-2BCC-4083-A2FC-9198F157EDEE}"/>
    <dgm:cxn modelId="{8EE1D12A-456B-4F22-952D-A1123F01A18C}" srcId="{D1E6AEF0-54CF-4D31-B1EA-74EE977241EF}" destId="{478F2275-1356-45AD-A597-293B88631D7A}" srcOrd="0" destOrd="0" parTransId="{62994C53-521A-4B9A-A5B6-AF4B4D4ACBFB}" sibTransId="{46930682-2647-44F7-90A4-98B4D51A3ACB}"/>
    <dgm:cxn modelId="{6A7A5B2C-0996-4C61-A8CB-0AB9DA164920}" type="presOf" srcId="{478F2275-1356-45AD-A597-293B88631D7A}" destId="{59E6C47D-9D87-4971-AF35-010ECE88A0B1}" srcOrd="0" destOrd="0" presId="urn:microsoft.com/office/officeart/2005/8/layout/cycle8"/>
    <dgm:cxn modelId="{2C58263B-EA32-4629-A2AC-A07ABF54B0EF}" type="presOf" srcId="{84C09055-A3A3-454E-858E-6058B7D72C28}" destId="{F89D15EF-57CF-4663-8D6F-ABAE96A1A2D7}" srcOrd="1" destOrd="0" presId="urn:microsoft.com/office/officeart/2005/8/layout/cycle8"/>
    <dgm:cxn modelId="{4863BC3B-FCEA-4929-AAE6-B9F050EFF7E8}" type="presOf" srcId="{081A790A-611B-4B99-85C2-E3F759047C58}" destId="{71E0783F-F993-4CC8-97B3-4FCD3E4D44C3}" srcOrd="1" destOrd="0" presId="urn:microsoft.com/office/officeart/2005/8/layout/cycle8"/>
    <dgm:cxn modelId="{9EF7B15F-FDD1-4A42-831E-28002B98D17C}" type="presOf" srcId="{5801FA77-A4BD-43BF-9A05-0BC55F09C912}" destId="{3E7F1971-2957-4B23-AB57-F5D2AC99723B}" srcOrd="1" destOrd="0" presId="urn:microsoft.com/office/officeart/2005/8/layout/cycle8"/>
    <dgm:cxn modelId="{07B89F68-8B79-461B-A8A7-8E6DF988E23C}" type="presOf" srcId="{5801FA77-A4BD-43BF-9A05-0BC55F09C912}" destId="{551BFF71-F265-49DF-875B-93FB4292A6F7}" srcOrd="0" destOrd="0" presId="urn:microsoft.com/office/officeart/2005/8/layout/cycle8"/>
    <dgm:cxn modelId="{063AEF49-A2D3-4DE8-9DFE-6274CEAB9C4B}" type="presOf" srcId="{081A790A-611B-4B99-85C2-E3F759047C58}" destId="{2E770B16-8E24-473B-B43E-97D820FB065A}" srcOrd="0" destOrd="0" presId="urn:microsoft.com/office/officeart/2005/8/layout/cycle8"/>
    <dgm:cxn modelId="{218A204D-7987-4F69-8963-1AB43A47FC3A}" type="presOf" srcId="{C94C0A8B-BECC-4E95-B054-0BED9A80FEEB}" destId="{DCB4843C-4212-4FF3-B120-D5DBE5040C1E}" srcOrd="1" destOrd="0" presId="urn:microsoft.com/office/officeart/2005/8/layout/cycle8"/>
    <dgm:cxn modelId="{F433D570-025A-4259-BA0E-52786B68E8E4}" type="presOf" srcId="{DF84C3DA-8426-4FC9-ABDE-1C0E6EFADD98}" destId="{6A931EA7-02F5-423E-833C-B639354B5CAF}" srcOrd="0" destOrd="0" presId="urn:microsoft.com/office/officeart/2005/8/layout/cycle8"/>
    <dgm:cxn modelId="{D6E5925A-11E5-47F5-85E6-F9EDA5E3EF86}" srcId="{D1E6AEF0-54CF-4D31-B1EA-74EE977241EF}" destId="{2BCD0B3B-B731-4B37-B9BC-139297BC3F9D}" srcOrd="7" destOrd="0" parTransId="{018ED907-1158-4E43-AB6D-0356691AECEC}" sibTransId="{9965DD2A-32C3-4DB4-A1D4-C9BA95651B93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7AFA2E86-80A7-4834-AE2C-AA05A8367ED4}" srcId="{D1E6AEF0-54CF-4D31-B1EA-74EE977241EF}" destId="{84C09055-A3A3-454E-858E-6058B7D72C28}" srcOrd="1" destOrd="0" parTransId="{E80BD31E-D5A2-4C09-9A43-A4272C1E5D71}" sibTransId="{FE581953-7625-4790-BA73-3E61EF4389AD}"/>
    <dgm:cxn modelId="{3C32B09D-F532-403C-BAF6-27AD0EABAE21}" type="presOf" srcId="{478F2275-1356-45AD-A597-293B88631D7A}" destId="{F65DBDDD-047E-410D-95E3-35DFB47C9FE4}" srcOrd="1" destOrd="0" presId="urn:microsoft.com/office/officeart/2005/8/layout/cycle8"/>
    <dgm:cxn modelId="{634919B4-082D-4469-9FE0-B116942DD255}" srcId="{D1E6AEF0-54CF-4D31-B1EA-74EE977241EF}" destId="{081A790A-611B-4B99-85C2-E3F759047C58}" srcOrd="2" destOrd="0" parTransId="{7CA06EA8-6DCA-4D3E-81C5-7B9A7917122A}" sibTransId="{CF168C1D-5870-43D6-80D1-72F19E9CECCE}"/>
    <dgm:cxn modelId="{0E2E6EC1-CD9F-416A-989A-CA7A955EE72E}" srcId="{D1E6AEF0-54CF-4D31-B1EA-74EE977241EF}" destId="{5801FA77-A4BD-43BF-9A05-0BC55F09C912}" srcOrd="4" destOrd="0" parTransId="{14F93081-49E2-4261-B08F-DAC3BD6F7168}" sibTransId="{BF84128E-D0FF-4AC4-A3BE-010B2C958F44}"/>
    <dgm:cxn modelId="{6DFD97C4-8258-4449-8F88-0251EF1CD6A2}" type="presOf" srcId="{BAB1F2F8-DC95-4175-AB5A-349D52240ECA}" destId="{1136D2EC-04F8-484D-B402-6CE8FEBF69FA}" srcOrd="1" destOrd="0" presId="urn:microsoft.com/office/officeart/2005/8/layout/cycle8"/>
    <dgm:cxn modelId="{762CE4CA-42D2-4C6D-8940-25B022C317AC}" type="presOf" srcId="{84C09055-A3A3-454E-858E-6058B7D72C28}" destId="{1E1BD01A-CDA7-468F-B5E5-C0D4385A5506}" srcOrd="0" destOrd="0" presId="urn:microsoft.com/office/officeart/2005/8/layout/cycle8"/>
    <dgm:cxn modelId="{C2DAAACB-C749-4BEC-963E-5E2292380458}" type="presOf" srcId="{BAB1F2F8-DC95-4175-AB5A-349D52240ECA}" destId="{7381F452-4A02-46D9-8E04-0ADEC2B5FCE1}" srcOrd="0" destOrd="0" presId="urn:microsoft.com/office/officeart/2005/8/layout/cycle8"/>
    <dgm:cxn modelId="{C75B1CDB-2471-4F1A-BCA1-CB80189285DB}" type="presOf" srcId="{DF84C3DA-8426-4FC9-ABDE-1C0E6EFADD98}" destId="{684DD4E4-75BD-46E5-9217-D87229D7A201}" srcOrd="1" destOrd="0" presId="urn:microsoft.com/office/officeart/2005/8/layout/cycle8"/>
    <dgm:cxn modelId="{806820A3-BE11-4D8C-BEB9-D418E78958E9}" type="presParOf" srcId="{CCBE344A-8B5A-4FB6-BFC2-AE0B1979015F}" destId="{59E6C47D-9D87-4971-AF35-010ECE88A0B1}" srcOrd="0" destOrd="0" presId="urn:microsoft.com/office/officeart/2005/8/layout/cycle8"/>
    <dgm:cxn modelId="{AB182052-F0F3-4CB6-8E93-C2CB1D08133A}" type="presParOf" srcId="{CCBE344A-8B5A-4FB6-BFC2-AE0B1979015F}" destId="{8776B4A0-289E-462C-A9D2-A9958005A54D}" srcOrd="1" destOrd="0" presId="urn:microsoft.com/office/officeart/2005/8/layout/cycle8"/>
    <dgm:cxn modelId="{024D0093-D296-4A15-A045-0FB171306EFC}" type="presParOf" srcId="{CCBE344A-8B5A-4FB6-BFC2-AE0B1979015F}" destId="{57DDB15B-BF69-4C24-8D84-B3387C3925C0}" srcOrd="2" destOrd="0" presId="urn:microsoft.com/office/officeart/2005/8/layout/cycle8"/>
    <dgm:cxn modelId="{5352146C-F942-4837-AA37-99ABFBF03F4F}" type="presParOf" srcId="{CCBE344A-8B5A-4FB6-BFC2-AE0B1979015F}" destId="{F65DBDDD-047E-410D-95E3-35DFB47C9FE4}" srcOrd="3" destOrd="0" presId="urn:microsoft.com/office/officeart/2005/8/layout/cycle8"/>
    <dgm:cxn modelId="{9AB09BC7-FE3A-44C6-B268-7B7BC6C7842C}" type="presParOf" srcId="{CCBE344A-8B5A-4FB6-BFC2-AE0B1979015F}" destId="{1E1BD01A-CDA7-468F-B5E5-C0D4385A5506}" srcOrd="4" destOrd="0" presId="urn:microsoft.com/office/officeart/2005/8/layout/cycle8"/>
    <dgm:cxn modelId="{1C3318FE-D8D4-45DC-9821-9A186F0CEBBA}" type="presParOf" srcId="{CCBE344A-8B5A-4FB6-BFC2-AE0B1979015F}" destId="{A6194869-AA5D-482A-9496-0E9C3CBB9742}" srcOrd="5" destOrd="0" presId="urn:microsoft.com/office/officeart/2005/8/layout/cycle8"/>
    <dgm:cxn modelId="{7156AFBD-EB7F-43BF-8285-878D6D893293}" type="presParOf" srcId="{CCBE344A-8B5A-4FB6-BFC2-AE0B1979015F}" destId="{8AB4AAD3-773B-4117-A3FD-B4F8C71A0BE7}" srcOrd="6" destOrd="0" presId="urn:microsoft.com/office/officeart/2005/8/layout/cycle8"/>
    <dgm:cxn modelId="{C21A1A5C-09A5-4459-A2E3-DA9DD5704129}" type="presParOf" srcId="{CCBE344A-8B5A-4FB6-BFC2-AE0B1979015F}" destId="{F89D15EF-57CF-4663-8D6F-ABAE96A1A2D7}" srcOrd="7" destOrd="0" presId="urn:microsoft.com/office/officeart/2005/8/layout/cycle8"/>
    <dgm:cxn modelId="{D0B90568-2124-4BF9-BFC4-D1F5D6533EAD}" type="presParOf" srcId="{CCBE344A-8B5A-4FB6-BFC2-AE0B1979015F}" destId="{2E770B16-8E24-473B-B43E-97D820FB065A}" srcOrd="8" destOrd="0" presId="urn:microsoft.com/office/officeart/2005/8/layout/cycle8"/>
    <dgm:cxn modelId="{12D7CBD5-974B-423F-800B-1336F31DD896}" type="presParOf" srcId="{CCBE344A-8B5A-4FB6-BFC2-AE0B1979015F}" destId="{876DE7ED-AAA6-4F30-A250-B554AB81BAE9}" srcOrd="9" destOrd="0" presId="urn:microsoft.com/office/officeart/2005/8/layout/cycle8"/>
    <dgm:cxn modelId="{81111067-BE1C-45B5-822C-62DD1CD44330}" type="presParOf" srcId="{CCBE344A-8B5A-4FB6-BFC2-AE0B1979015F}" destId="{3F664DF1-4065-415B-9AC2-9842F33AA947}" srcOrd="10" destOrd="0" presId="urn:microsoft.com/office/officeart/2005/8/layout/cycle8"/>
    <dgm:cxn modelId="{32754C01-13C1-4BD1-97A7-0FDD3D47ADA2}" type="presParOf" srcId="{CCBE344A-8B5A-4FB6-BFC2-AE0B1979015F}" destId="{71E0783F-F993-4CC8-97B3-4FCD3E4D44C3}" srcOrd="11" destOrd="0" presId="urn:microsoft.com/office/officeart/2005/8/layout/cycle8"/>
    <dgm:cxn modelId="{2B4C283B-8C5D-417A-89B4-1A65035D785F}" type="presParOf" srcId="{CCBE344A-8B5A-4FB6-BFC2-AE0B1979015F}" destId="{DD0B8BB1-BA6C-4317-9E13-E89F12352870}" srcOrd="12" destOrd="0" presId="urn:microsoft.com/office/officeart/2005/8/layout/cycle8"/>
    <dgm:cxn modelId="{46DDA19A-5604-45D1-9A94-E2A23EF80999}" type="presParOf" srcId="{CCBE344A-8B5A-4FB6-BFC2-AE0B1979015F}" destId="{F4E02FDE-3DA4-4460-BE32-4383FE2278F0}" srcOrd="13" destOrd="0" presId="urn:microsoft.com/office/officeart/2005/8/layout/cycle8"/>
    <dgm:cxn modelId="{6D6A9762-4630-4227-B96A-67897297A951}" type="presParOf" srcId="{CCBE344A-8B5A-4FB6-BFC2-AE0B1979015F}" destId="{2FC59E2C-9CB8-44E9-834A-295FDF306C52}" srcOrd="14" destOrd="0" presId="urn:microsoft.com/office/officeart/2005/8/layout/cycle8"/>
    <dgm:cxn modelId="{BD1E766D-323B-48E5-AD9B-84C8DB3F9E47}" type="presParOf" srcId="{CCBE344A-8B5A-4FB6-BFC2-AE0B1979015F}" destId="{DCB4843C-4212-4FF3-B120-D5DBE5040C1E}" srcOrd="15" destOrd="0" presId="urn:microsoft.com/office/officeart/2005/8/layout/cycle8"/>
    <dgm:cxn modelId="{8C0ED071-C36D-4D3D-A925-ECA0D8BD8786}" type="presParOf" srcId="{CCBE344A-8B5A-4FB6-BFC2-AE0B1979015F}" destId="{551BFF71-F265-49DF-875B-93FB4292A6F7}" srcOrd="16" destOrd="0" presId="urn:microsoft.com/office/officeart/2005/8/layout/cycle8"/>
    <dgm:cxn modelId="{DA05A9FB-E759-4FC8-AA4C-924721DEC23E}" type="presParOf" srcId="{CCBE344A-8B5A-4FB6-BFC2-AE0B1979015F}" destId="{6BC0A870-B910-4CC5-B75D-33B34DA362DE}" srcOrd="17" destOrd="0" presId="urn:microsoft.com/office/officeart/2005/8/layout/cycle8"/>
    <dgm:cxn modelId="{477B170B-D5CB-4E16-973E-AFC6AB384377}" type="presParOf" srcId="{CCBE344A-8B5A-4FB6-BFC2-AE0B1979015F}" destId="{D990A94D-999B-4D4A-BB92-FDB5F30F3DFD}" srcOrd="18" destOrd="0" presId="urn:microsoft.com/office/officeart/2005/8/layout/cycle8"/>
    <dgm:cxn modelId="{0343A4C7-8812-477D-AE02-336C9FB64AA1}" type="presParOf" srcId="{CCBE344A-8B5A-4FB6-BFC2-AE0B1979015F}" destId="{3E7F1971-2957-4B23-AB57-F5D2AC99723B}" srcOrd="19" destOrd="0" presId="urn:microsoft.com/office/officeart/2005/8/layout/cycle8"/>
    <dgm:cxn modelId="{A7E8C5F7-03C1-4800-B1BE-BB437702DA2B}" type="presParOf" srcId="{CCBE344A-8B5A-4FB6-BFC2-AE0B1979015F}" destId="{7381F452-4A02-46D9-8E04-0ADEC2B5FCE1}" srcOrd="20" destOrd="0" presId="urn:microsoft.com/office/officeart/2005/8/layout/cycle8"/>
    <dgm:cxn modelId="{76EAB552-7150-443C-BBB8-6B262C9DD9EE}" type="presParOf" srcId="{CCBE344A-8B5A-4FB6-BFC2-AE0B1979015F}" destId="{ECB680E2-625B-489A-A45F-E537569B34E7}" srcOrd="21" destOrd="0" presId="urn:microsoft.com/office/officeart/2005/8/layout/cycle8"/>
    <dgm:cxn modelId="{032DAF9A-129E-4BA1-BEBF-9BA08C694291}" type="presParOf" srcId="{CCBE344A-8B5A-4FB6-BFC2-AE0B1979015F}" destId="{91D783B6-8EF5-4DFE-BB33-526FA19FC6C6}" srcOrd="22" destOrd="0" presId="urn:microsoft.com/office/officeart/2005/8/layout/cycle8"/>
    <dgm:cxn modelId="{1CBA5E47-6C07-4546-BCCC-F4BE00FC97EA}" type="presParOf" srcId="{CCBE344A-8B5A-4FB6-BFC2-AE0B1979015F}" destId="{1136D2EC-04F8-484D-B402-6CE8FEBF69FA}" srcOrd="23" destOrd="0" presId="urn:microsoft.com/office/officeart/2005/8/layout/cycle8"/>
    <dgm:cxn modelId="{4EDF6CEE-7649-4E51-9714-C70230FB7765}" type="presParOf" srcId="{CCBE344A-8B5A-4FB6-BFC2-AE0B1979015F}" destId="{6A931EA7-02F5-423E-833C-B639354B5CAF}" srcOrd="24" destOrd="0" presId="urn:microsoft.com/office/officeart/2005/8/layout/cycle8"/>
    <dgm:cxn modelId="{37F191AF-65BA-4720-82BA-9DB5063F534B}" type="presParOf" srcId="{CCBE344A-8B5A-4FB6-BFC2-AE0B1979015F}" destId="{1C0B78C0-8D7B-422F-BC9C-3791F1F8EE6E}" srcOrd="25" destOrd="0" presId="urn:microsoft.com/office/officeart/2005/8/layout/cycle8"/>
    <dgm:cxn modelId="{73A23625-B3FB-4E10-BA0C-BA2D814983DE}" type="presParOf" srcId="{CCBE344A-8B5A-4FB6-BFC2-AE0B1979015F}" destId="{1F727F2A-7E7C-4968-A31C-FE5B53D4C859}" srcOrd="26" destOrd="0" presId="urn:microsoft.com/office/officeart/2005/8/layout/cycle8"/>
    <dgm:cxn modelId="{E9D902AF-F3F5-4C21-B108-34969BFD8065}" type="presParOf" srcId="{CCBE344A-8B5A-4FB6-BFC2-AE0B1979015F}" destId="{684DD4E4-75BD-46E5-9217-D87229D7A201}" srcOrd="27" destOrd="0" presId="urn:microsoft.com/office/officeart/2005/8/layout/cycle8"/>
    <dgm:cxn modelId="{784AE107-470E-426C-89A3-58EEAE31386D}" type="presParOf" srcId="{CCBE344A-8B5A-4FB6-BFC2-AE0B1979015F}" destId="{A4E1E410-7D13-4FAD-B877-060506014F0B}" srcOrd="28" destOrd="0" presId="urn:microsoft.com/office/officeart/2005/8/layout/cycle8"/>
    <dgm:cxn modelId="{02F6B079-5586-4984-81E5-9A767DACEB6E}" type="presParOf" srcId="{CCBE344A-8B5A-4FB6-BFC2-AE0B1979015F}" destId="{FE7107EB-9EC2-4D0E-B613-A9A9AE1A087D}" srcOrd="29" destOrd="0" presId="urn:microsoft.com/office/officeart/2005/8/layout/cycle8"/>
    <dgm:cxn modelId="{59F777AF-086C-43C7-A80A-A52FE45D732B}" type="presParOf" srcId="{CCBE344A-8B5A-4FB6-BFC2-AE0B1979015F}" destId="{42136418-39F2-45E3-BF17-2C50622AB8EA}" srcOrd="30" destOrd="0" presId="urn:microsoft.com/office/officeart/2005/8/layout/cycle8"/>
    <dgm:cxn modelId="{17138D5F-3CD9-4356-B0FF-260C7F7EFA51}" type="presParOf" srcId="{CCBE344A-8B5A-4FB6-BFC2-AE0B1979015F}" destId="{9C4FF496-3513-4CB7-9DD6-C9A0D265259F}" srcOrd="31" destOrd="0" presId="urn:microsoft.com/office/officeart/2005/8/layout/cycle8"/>
    <dgm:cxn modelId="{06A80C52-949D-4088-B735-E5894CDE96F5}" type="presParOf" srcId="{CCBE344A-8B5A-4FB6-BFC2-AE0B1979015F}" destId="{B2449B01-F0A7-45C6-9606-CBB6FBC4A4FF}" srcOrd="32" destOrd="0" presId="urn:microsoft.com/office/officeart/2005/8/layout/cycle8"/>
    <dgm:cxn modelId="{097E1F6A-32C0-4BD5-8663-7D9F4C554FF8}" type="presParOf" srcId="{CCBE344A-8B5A-4FB6-BFC2-AE0B1979015F}" destId="{45DA2EAC-0D5B-430B-8C5E-C0F4F1345D07}" srcOrd="33" destOrd="0" presId="urn:microsoft.com/office/officeart/2005/8/layout/cycle8"/>
    <dgm:cxn modelId="{832F926F-9BE9-4E3C-ABB6-AC12646D88F8}" type="presParOf" srcId="{CCBE344A-8B5A-4FB6-BFC2-AE0B1979015F}" destId="{FB933C5C-B81B-471F-86EB-8FE0EED025DB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/>
      <dgm:spPr/>
      <dgm:t>
        <a:bodyPr/>
        <a:lstStyle/>
        <a:p>
          <a:r>
            <a:rPr lang="en-US" dirty="0"/>
            <a:t>flush</a:t>
          </a:r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CE3A8F5D-9D72-48FA-BAC8-5203C22AB53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10256D33-EBC8-4B37-B863-3404F0CB91B8}" type="parTrans" cxnId="{4EE92F47-3739-43EA-A318-0ECAC50EC41D}">
      <dgm:prSet/>
      <dgm:spPr/>
      <dgm:t>
        <a:bodyPr/>
        <a:lstStyle/>
        <a:p>
          <a:endParaRPr lang="en-US"/>
        </a:p>
      </dgm:t>
    </dgm:pt>
    <dgm:pt modelId="{15213490-9D2E-4194-8503-A4D3561ADB3B}" type="sibTrans" cxnId="{4EE92F47-3739-43EA-A318-0ECAC50EC41D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3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3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836C16-5833-431F-8E4E-3F683C50B550}" type="pres">
      <dgm:prSet presAssocID="{D1E6AEF0-54CF-4D31-B1EA-74EE977241EF}" presName="wedge3" presStyleLbl="node1" presStyleIdx="2" presStyleCnt="3"/>
      <dgm:spPr/>
    </dgm:pt>
    <dgm:pt modelId="{A6BAD358-476B-4445-BD03-1805721E1484}" type="pres">
      <dgm:prSet presAssocID="{D1E6AEF0-54CF-4D31-B1EA-74EE977241EF}" presName="dummy3a" presStyleCnt="0"/>
      <dgm:spPr/>
    </dgm:pt>
    <dgm:pt modelId="{D6CE29FF-1DE0-4F82-AB86-63A3FFD3F562}" type="pres">
      <dgm:prSet presAssocID="{D1E6AEF0-54CF-4D31-B1EA-74EE977241EF}" presName="dummy3b" presStyleCnt="0"/>
      <dgm:spPr/>
    </dgm:pt>
    <dgm:pt modelId="{52521D05-CF23-46B2-996B-0C0B3A482BC7}" type="pres">
      <dgm:prSet presAssocID="{D1E6AEF0-54CF-4D31-B1EA-74EE977241E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42D5895-0BDA-462D-B6BC-071E5FCA251F}" type="pres">
      <dgm:prSet presAssocID="{002139D7-3365-4C9A-930B-847795CD97C9}" presName="arrowWedge1" presStyleLbl="fgSibTrans2D1" presStyleIdx="0" presStyleCnt="3"/>
      <dgm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5B43D276-733A-417A-A2B6-B825ADADFCAA}" type="pres">
      <dgm:prSet presAssocID="{6E47AB72-2BCC-4083-A2FC-9198F157EDEE}" presName="arrowWedge2" presStyleLbl="fgSibTrans2D1" presStyleIdx="1" presStyleCnt="3"/>
      <dgm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26A2DA0D-A9F6-467B-B349-FD362AB684AF}" type="pres">
      <dgm:prSet presAssocID="{15213490-9D2E-4194-8503-A4D3561ADB3B}" presName="arrowWedge3" presStyleLbl="fgSibTrans2D1" presStyleIdx="2" presStyleCnt="3"/>
      <dgm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0" destOrd="0" parTransId="{F714A743-DED0-43EE-99B8-9464E29BD1B2}" sibTransId="{002139D7-3365-4C9A-930B-847795CD97C9}"/>
    <dgm:cxn modelId="{CAA91213-73B6-4CD9-8298-086D65BF29EA}" type="presOf" srcId="{CE3A8F5D-9D72-48FA-BAC8-5203C22AB534}" destId="{52521D05-CF23-46B2-996B-0C0B3A482BC7}" srcOrd="1" destOrd="0" presId="urn:microsoft.com/office/officeart/2005/8/layout/cycle8"/>
    <dgm:cxn modelId="{A1621025-9FC8-4344-8681-170B0AC09BFB}" srcId="{D1E6AEF0-54CF-4D31-B1EA-74EE977241EF}" destId="{BAB1F2F8-DC95-4175-AB5A-349D52240ECA}" srcOrd="1" destOrd="0" parTransId="{CF699F23-B618-4E8F-891D-8E44711561A6}" sibTransId="{6E47AB72-2BCC-4083-A2FC-9198F157EDEE}"/>
    <dgm:cxn modelId="{B266EC61-EAB1-4549-B4A9-BCA497E24517}" type="presOf" srcId="{BAB1F2F8-DC95-4175-AB5A-349D52240ECA}" destId="{F89D15EF-57CF-4663-8D6F-ABAE96A1A2D7}" srcOrd="1" destOrd="0" presId="urn:microsoft.com/office/officeart/2005/8/layout/cycle8"/>
    <dgm:cxn modelId="{4EE92F47-3739-43EA-A318-0ECAC50EC41D}" srcId="{D1E6AEF0-54CF-4D31-B1EA-74EE977241EF}" destId="{CE3A8F5D-9D72-48FA-BAC8-5203C22AB534}" srcOrd="2" destOrd="0" parTransId="{10256D33-EBC8-4B37-B863-3404F0CB91B8}" sibTransId="{15213490-9D2E-4194-8503-A4D3561ADB3B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60D9F88E-F93F-4983-AD26-B97835F618D2}" type="presOf" srcId="{C94C0A8B-BECC-4E95-B054-0BED9A80FEEB}" destId="{F65DBDDD-047E-410D-95E3-35DFB47C9FE4}" srcOrd="1" destOrd="0" presId="urn:microsoft.com/office/officeart/2005/8/layout/cycle8"/>
    <dgm:cxn modelId="{99DCDB95-A0D8-4C5C-8833-33050414763E}" type="presOf" srcId="{CE3A8F5D-9D72-48FA-BAC8-5203C22AB534}" destId="{CE836C16-5833-431F-8E4E-3F683C50B550}" srcOrd="0" destOrd="0" presId="urn:microsoft.com/office/officeart/2005/8/layout/cycle8"/>
    <dgm:cxn modelId="{7BD303EE-C917-40D0-B35B-E599924099C2}" type="presOf" srcId="{C94C0A8B-BECC-4E95-B054-0BED9A80FEEB}" destId="{59E6C47D-9D87-4971-AF35-010ECE88A0B1}" srcOrd="0" destOrd="0" presId="urn:microsoft.com/office/officeart/2005/8/layout/cycle8"/>
    <dgm:cxn modelId="{FAAB6AFD-9CF6-4919-BE36-2CFABA4050BA}" type="presOf" srcId="{BAB1F2F8-DC95-4175-AB5A-349D52240ECA}" destId="{1E1BD01A-CDA7-468F-B5E5-C0D4385A5506}" srcOrd="0" destOrd="0" presId="urn:microsoft.com/office/officeart/2005/8/layout/cycle8"/>
    <dgm:cxn modelId="{E315022A-EBAB-41C6-B5C0-0B43E83C9CC7}" type="presParOf" srcId="{CCBE344A-8B5A-4FB6-BFC2-AE0B1979015F}" destId="{59E6C47D-9D87-4971-AF35-010ECE88A0B1}" srcOrd="0" destOrd="0" presId="urn:microsoft.com/office/officeart/2005/8/layout/cycle8"/>
    <dgm:cxn modelId="{37CBB1B2-F004-4940-B5B2-6BF5855752B5}" type="presParOf" srcId="{CCBE344A-8B5A-4FB6-BFC2-AE0B1979015F}" destId="{8776B4A0-289E-462C-A9D2-A9958005A54D}" srcOrd="1" destOrd="0" presId="urn:microsoft.com/office/officeart/2005/8/layout/cycle8"/>
    <dgm:cxn modelId="{3F232FD3-CEB3-47B3-88D0-AF6C1D3B8DAF}" type="presParOf" srcId="{CCBE344A-8B5A-4FB6-BFC2-AE0B1979015F}" destId="{57DDB15B-BF69-4C24-8D84-B3387C3925C0}" srcOrd="2" destOrd="0" presId="urn:microsoft.com/office/officeart/2005/8/layout/cycle8"/>
    <dgm:cxn modelId="{BEC136B1-FA47-47F2-975E-1D6E77D964B0}" type="presParOf" srcId="{CCBE344A-8B5A-4FB6-BFC2-AE0B1979015F}" destId="{F65DBDDD-047E-410D-95E3-35DFB47C9FE4}" srcOrd="3" destOrd="0" presId="urn:microsoft.com/office/officeart/2005/8/layout/cycle8"/>
    <dgm:cxn modelId="{59760125-28CF-4227-9365-53F781B23982}" type="presParOf" srcId="{CCBE344A-8B5A-4FB6-BFC2-AE0B1979015F}" destId="{1E1BD01A-CDA7-468F-B5E5-C0D4385A5506}" srcOrd="4" destOrd="0" presId="urn:microsoft.com/office/officeart/2005/8/layout/cycle8"/>
    <dgm:cxn modelId="{119F7638-4CA1-4D39-BB61-7D8CC6997C94}" type="presParOf" srcId="{CCBE344A-8B5A-4FB6-BFC2-AE0B1979015F}" destId="{A6194869-AA5D-482A-9496-0E9C3CBB9742}" srcOrd="5" destOrd="0" presId="urn:microsoft.com/office/officeart/2005/8/layout/cycle8"/>
    <dgm:cxn modelId="{E0935A4F-4834-4180-9321-146DE9E468E5}" type="presParOf" srcId="{CCBE344A-8B5A-4FB6-BFC2-AE0B1979015F}" destId="{8AB4AAD3-773B-4117-A3FD-B4F8C71A0BE7}" srcOrd="6" destOrd="0" presId="urn:microsoft.com/office/officeart/2005/8/layout/cycle8"/>
    <dgm:cxn modelId="{AD4734A3-6592-4B1A-B703-E902E72744F9}" type="presParOf" srcId="{CCBE344A-8B5A-4FB6-BFC2-AE0B1979015F}" destId="{F89D15EF-57CF-4663-8D6F-ABAE96A1A2D7}" srcOrd="7" destOrd="0" presId="urn:microsoft.com/office/officeart/2005/8/layout/cycle8"/>
    <dgm:cxn modelId="{E03D7A5F-C475-4995-B846-31A3FD201B85}" type="presParOf" srcId="{CCBE344A-8B5A-4FB6-BFC2-AE0B1979015F}" destId="{CE836C16-5833-431F-8E4E-3F683C50B550}" srcOrd="8" destOrd="0" presId="urn:microsoft.com/office/officeart/2005/8/layout/cycle8"/>
    <dgm:cxn modelId="{B0B3C567-033D-49EE-925F-7F58A209F07A}" type="presParOf" srcId="{CCBE344A-8B5A-4FB6-BFC2-AE0B1979015F}" destId="{A6BAD358-476B-4445-BD03-1805721E1484}" srcOrd="9" destOrd="0" presId="urn:microsoft.com/office/officeart/2005/8/layout/cycle8"/>
    <dgm:cxn modelId="{A9FF9F97-CBF4-4FAD-BE17-80D11C28CFAD}" type="presParOf" srcId="{CCBE344A-8B5A-4FB6-BFC2-AE0B1979015F}" destId="{D6CE29FF-1DE0-4F82-AB86-63A3FFD3F562}" srcOrd="10" destOrd="0" presId="urn:microsoft.com/office/officeart/2005/8/layout/cycle8"/>
    <dgm:cxn modelId="{25C9027B-9976-4785-B0EB-B4B42A8B0AB8}" type="presParOf" srcId="{CCBE344A-8B5A-4FB6-BFC2-AE0B1979015F}" destId="{52521D05-CF23-46B2-996B-0C0B3A482BC7}" srcOrd="11" destOrd="0" presId="urn:microsoft.com/office/officeart/2005/8/layout/cycle8"/>
    <dgm:cxn modelId="{BDCD6AA3-59BC-4212-99DB-79A31A7F8D60}" type="presParOf" srcId="{CCBE344A-8B5A-4FB6-BFC2-AE0B1979015F}" destId="{F42D5895-0BDA-462D-B6BC-071E5FCA251F}" srcOrd="12" destOrd="0" presId="urn:microsoft.com/office/officeart/2005/8/layout/cycle8"/>
    <dgm:cxn modelId="{FEC053C8-5B9E-46BD-8C94-C7DF44179908}" type="presParOf" srcId="{CCBE344A-8B5A-4FB6-BFC2-AE0B1979015F}" destId="{5B43D276-733A-417A-A2B6-B825ADADFCAA}" srcOrd="13" destOrd="0" presId="urn:microsoft.com/office/officeart/2005/8/layout/cycle8"/>
    <dgm:cxn modelId="{02D07D05-E979-4018-8FCD-4EAA10A131D3}" type="presParOf" srcId="{CCBE344A-8B5A-4FB6-BFC2-AE0B1979015F}" destId="{26A2DA0D-A9F6-467B-B349-FD362AB684A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172642" y="189672"/>
          <a:ext cx="2611881" cy="2611881"/>
        </a:xfrm>
        <a:prstGeom prst="pie">
          <a:avLst>
            <a:gd name="adj1" fmla="val 16200000"/>
            <a:gd name="adj2" fmla="val 19285716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544812" y="432204"/>
        <a:ext cx="621876" cy="497501"/>
      </dsp:txXfrm>
    </dsp:sp>
    <dsp:sp modelId="{1E1BD01A-CDA7-468F-B5E5-C0D4385A5506}">
      <dsp:nvSpPr>
        <dsp:cNvPr id="0" name=""/>
        <dsp:cNvSpPr/>
      </dsp:nvSpPr>
      <dsp:spPr>
        <a:xfrm>
          <a:off x="1206223" y="231649"/>
          <a:ext cx="2611881" cy="2611881"/>
        </a:xfrm>
        <a:prstGeom prst="pie">
          <a:avLst>
            <a:gd name="adj1" fmla="val 19285716"/>
            <a:gd name="adj2" fmla="val 77142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drawing(s)</a:t>
          </a:r>
        </a:p>
      </dsp:txBody>
      <dsp:txXfrm>
        <a:off x="2980126" y="1178456"/>
        <a:ext cx="715158" cy="435313"/>
      </dsp:txXfrm>
    </dsp:sp>
    <dsp:sp modelId="{2E770B16-8E24-473B-B43E-97D820FB065A}">
      <dsp:nvSpPr>
        <dsp:cNvPr id="0" name=""/>
        <dsp:cNvSpPr/>
      </dsp:nvSpPr>
      <dsp:spPr>
        <a:xfrm>
          <a:off x="1194096" y="284508"/>
          <a:ext cx="2611881" cy="2611881"/>
        </a:xfrm>
        <a:prstGeom prst="pie">
          <a:avLst>
            <a:gd name="adj1" fmla="val 771428"/>
            <a:gd name="adj2" fmla="val 3857143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871297" y="1831426"/>
        <a:ext cx="621876" cy="481954"/>
      </dsp:txXfrm>
    </dsp:sp>
    <dsp:sp modelId="{DD0B8BB1-BA6C-4317-9E13-E89F12352870}">
      <dsp:nvSpPr>
        <dsp:cNvPr id="0" name=""/>
        <dsp:cNvSpPr/>
      </dsp:nvSpPr>
      <dsp:spPr>
        <a:xfrm>
          <a:off x="1145590" y="307828"/>
          <a:ext cx="2611881" cy="2611881"/>
        </a:xfrm>
        <a:prstGeom prst="pie">
          <a:avLst>
            <a:gd name="adj1" fmla="val 3857226"/>
            <a:gd name="adj2" fmla="val 694285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drawing(s)</a:t>
          </a:r>
        </a:p>
      </dsp:txBody>
      <dsp:txXfrm>
        <a:off x="2148366" y="2360021"/>
        <a:ext cx="606329" cy="435313"/>
      </dsp:txXfrm>
    </dsp:sp>
    <dsp:sp modelId="{551BFF71-F265-49DF-875B-93FB4292A6F7}">
      <dsp:nvSpPr>
        <dsp:cNvPr id="0" name=""/>
        <dsp:cNvSpPr/>
      </dsp:nvSpPr>
      <dsp:spPr>
        <a:xfrm>
          <a:off x="1097084" y="284508"/>
          <a:ext cx="2611881" cy="2611881"/>
        </a:xfrm>
        <a:prstGeom prst="pie">
          <a:avLst>
            <a:gd name="adj1" fmla="val 6942858"/>
            <a:gd name="adj2" fmla="val 10028574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refresh</a:t>
          </a:r>
        </a:p>
      </dsp:txBody>
      <dsp:txXfrm>
        <a:off x="1409887" y="1831426"/>
        <a:ext cx="621876" cy="481954"/>
      </dsp:txXfrm>
    </dsp:sp>
    <dsp:sp modelId="{7381F452-4A02-46D9-8E04-0ADEC2B5FCE1}">
      <dsp:nvSpPr>
        <dsp:cNvPr id="0" name=""/>
        <dsp:cNvSpPr/>
      </dsp:nvSpPr>
      <dsp:spPr>
        <a:xfrm>
          <a:off x="1084957" y="231649"/>
          <a:ext cx="2611881" cy="2611881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flush</a:t>
          </a:r>
          <a:endParaRPr lang="en-US" sz="1100" kern="1200" dirty="0"/>
        </a:p>
      </dsp:txBody>
      <dsp:txXfrm>
        <a:off x="1207778" y="1178456"/>
        <a:ext cx="715158" cy="435313"/>
      </dsp:txXfrm>
    </dsp:sp>
    <dsp:sp modelId="{6A931EA7-02F5-423E-833C-B639354B5CAF}">
      <dsp:nvSpPr>
        <dsp:cNvPr id="0" name=""/>
        <dsp:cNvSpPr/>
      </dsp:nvSpPr>
      <dsp:spPr>
        <a:xfrm>
          <a:off x="1118538" y="189672"/>
          <a:ext cx="2611881" cy="2611881"/>
        </a:xfrm>
        <a:prstGeom prst="pie">
          <a:avLst>
            <a:gd name="adj1" fmla="val 13114284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post-flush</a:t>
          </a:r>
        </a:p>
      </dsp:txBody>
      <dsp:txXfrm>
        <a:off x="1736373" y="432204"/>
        <a:ext cx="621876" cy="497501"/>
      </dsp:txXfrm>
    </dsp:sp>
    <dsp:sp modelId="{A4E1E410-7D13-4FAD-B877-060506014F0B}">
      <dsp:nvSpPr>
        <dsp:cNvPr id="0" name=""/>
        <dsp:cNvSpPr/>
      </dsp:nvSpPr>
      <dsp:spPr>
        <a:xfrm>
          <a:off x="1010823" y="27984"/>
          <a:ext cx="2935257" cy="2935257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107EB-9EC2-4D0E-B613-A9A9AE1A087D}">
      <dsp:nvSpPr>
        <dsp:cNvPr id="0" name=""/>
        <dsp:cNvSpPr/>
      </dsp:nvSpPr>
      <dsp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36418-39F2-45E3-BF17-2C50622AB8EA}">
      <dsp:nvSpPr>
        <dsp:cNvPr id="0" name=""/>
        <dsp:cNvSpPr/>
      </dsp:nvSpPr>
      <dsp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FF496-3513-4CB7-9DD6-C9A0D265259F}">
      <dsp:nvSpPr>
        <dsp:cNvPr id="0" name=""/>
        <dsp:cNvSpPr/>
      </dsp:nvSpPr>
      <dsp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49B01-F0A7-45C6-9606-CBB6FBC4A4FF}">
      <dsp:nvSpPr>
        <dsp:cNvPr id="0" name=""/>
        <dsp:cNvSpPr/>
      </dsp:nvSpPr>
      <dsp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A2EAC-0D5B-430B-8C5E-C0F4F1345D07}">
      <dsp:nvSpPr>
        <dsp:cNvPr id="0" name=""/>
        <dsp:cNvSpPr/>
      </dsp:nvSpPr>
      <dsp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33C5C-B81B-471F-86EB-8FE0EED025DB}">
      <dsp:nvSpPr>
        <dsp:cNvPr id="0" name=""/>
        <dsp:cNvSpPr/>
      </dsp:nvSpPr>
      <dsp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201058" y="202109"/>
          <a:ext cx="2611881" cy="2611881"/>
        </a:xfrm>
        <a:prstGeom prst="pie">
          <a:avLst>
            <a:gd name="adj1" fmla="val 16200000"/>
            <a:gd name="adj2" fmla="val 180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drawing(s)</a:t>
          </a:r>
        </a:p>
      </dsp:txBody>
      <dsp:txXfrm>
        <a:off x="2577582" y="755580"/>
        <a:ext cx="932814" cy="777345"/>
      </dsp:txXfrm>
    </dsp:sp>
    <dsp:sp modelId="{1E1BD01A-CDA7-468F-B5E5-C0D4385A5506}">
      <dsp:nvSpPr>
        <dsp:cNvPr id="0" name=""/>
        <dsp:cNvSpPr/>
      </dsp:nvSpPr>
      <dsp:spPr>
        <a:xfrm>
          <a:off x="1147266" y="295391"/>
          <a:ext cx="2611881" cy="261188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flush</a:t>
          </a:r>
        </a:p>
      </dsp:txBody>
      <dsp:txXfrm>
        <a:off x="1769142" y="1990005"/>
        <a:ext cx="1399222" cy="684064"/>
      </dsp:txXfrm>
    </dsp:sp>
    <dsp:sp modelId="{CE836C16-5833-431F-8E4E-3F683C50B550}">
      <dsp:nvSpPr>
        <dsp:cNvPr id="0" name=""/>
        <dsp:cNvSpPr/>
      </dsp:nvSpPr>
      <dsp:spPr>
        <a:xfrm>
          <a:off x="1093473" y="202109"/>
          <a:ext cx="2611881" cy="2611881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post-flush</a:t>
          </a:r>
        </a:p>
      </dsp:txBody>
      <dsp:txXfrm>
        <a:off x="1396016" y="755580"/>
        <a:ext cx="932814" cy="777345"/>
      </dsp:txXfrm>
    </dsp:sp>
    <dsp:sp modelId="{F42D5895-0BDA-462D-B6BC-071E5FCA251F}">
      <dsp:nvSpPr>
        <dsp:cNvPr id="0" name=""/>
        <dsp:cNvSpPr/>
      </dsp:nvSpPr>
      <dsp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D276-733A-417A-A2B6-B825ADADFCAA}">
      <dsp:nvSpPr>
        <dsp:cNvPr id="0" name=""/>
        <dsp:cNvSpPr/>
      </dsp:nvSpPr>
      <dsp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2DA0D-A9F6-467B-B349-FD362AB684AF}">
      <dsp:nvSpPr>
        <dsp:cNvPr id="0" name=""/>
        <dsp:cNvSpPr/>
      </dsp:nvSpPr>
      <dsp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7 février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7 février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3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01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2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1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2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CONFIDENTIAL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  <p:sldLayoutId id="2147483810" r:id="rId24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535EC0E9-6063-438B-9807-129D60718E5C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E739123-878A-4256-8A7D-E56916CB79CA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1AD018-D24B-4C8B-9BBF-9F84E12A1C41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EE8460-470B-4A8C-AC3A-34C61686F46F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4A6C2B-C97F-4A70-B764-165CA08E19E4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6E16DEB-C165-4DA3-8FBD-0BE261A044A4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39EF2E2-E6A0-4F36-AA8E-35826C783119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A5C3103-50C9-4053-AC88-D16CCF9E7E56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5"/>
            <a:ext cx="5290435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0" y="3288533"/>
            <a:ext cx="72083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415694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/>
          <p:nvPr/>
        </p:nvCxnSpPr>
        <p:spPr>
          <a:xfrm>
            <a:off x="3287262" y="4124798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0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31375" y="1897676"/>
            <a:ext cx="5290435" cy="32966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127664" y="1897675"/>
            <a:ext cx="4384713" cy="32966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49057" y="2307134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0" y="3288533"/>
            <a:ext cx="72083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>
            <a:cxnSpLocks/>
          </p:cNvCxnSpPr>
          <p:nvPr/>
        </p:nvCxnSpPr>
        <p:spPr>
          <a:xfrm>
            <a:off x="3494747" y="3472914"/>
            <a:ext cx="599973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ED46245-158F-A895-FC48-1BA060A2F501}"/>
              </a:ext>
            </a:extLst>
          </p:cNvPr>
          <p:cNvSpPr/>
          <p:nvPr/>
        </p:nvSpPr>
        <p:spPr>
          <a:xfrm>
            <a:off x="1945330" y="3730540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473BA74-36D0-0BF4-EC2F-D253ED35AB30}"/>
              </a:ext>
            </a:extLst>
          </p:cNvPr>
          <p:cNvSpPr>
            <a:spLocks noChangeAspect="1"/>
          </p:cNvSpPr>
          <p:nvPr/>
        </p:nvSpPr>
        <p:spPr>
          <a:xfrm>
            <a:off x="2460265" y="3232261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922FF-C801-B74A-1D06-0F5E43CB8BC3}"/>
              </a:ext>
            </a:extLst>
          </p:cNvPr>
          <p:cNvSpPr txBox="1"/>
          <p:nvPr/>
        </p:nvSpPr>
        <p:spPr>
          <a:xfrm>
            <a:off x="2633553" y="338628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400202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D928C-D5B4-824B-E3FB-1E51E633B505}"/>
              </a:ext>
            </a:extLst>
          </p:cNvPr>
          <p:cNvSpPr/>
          <p:nvPr/>
        </p:nvSpPr>
        <p:spPr>
          <a:xfrm>
            <a:off x="3780091" y="1263307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133CE-E700-7FB4-2434-0E1012CFB25D}"/>
              </a:ext>
            </a:extLst>
          </p:cNvPr>
          <p:cNvSpPr/>
          <p:nvPr/>
        </p:nvSpPr>
        <p:spPr>
          <a:xfrm>
            <a:off x="3780091" y="2298425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F803C-EC04-BEC9-D548-9DBC0B4A3C1F}"/>
              </a:ext>
            </a:extLst>
          </p:cNvPr>
          <p:cNvSpPr/>
          <p:nvPr/>
        </p:nvSpPr>
        <p:spPr>
          <a:xfrm>
            <a:off x="3780091" y="1780866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BB72F-AFED-BA31-A7CC-45A573019638}"/>
              </a:ext>
            </a:extLst>
          </p:cNvPr>
          <p:cNvSpPr/>
          <p:nvPr/>
        </p:nvSpPr>
        <p:spPr>
          <a:xfrm>
            <a:off x="3780091" y="331100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07769-FC4B-7FD3-2C8F-E2E559538CC7}"/>
              </a:ext>
            </a:extLst>
          </p:cNvPr>
          <p:cNvSpPr/>
          <p:nvPr/>
        </p:nvSpPr>
        <p:spPr>
          <a:xfrm>
            <a:off x="3780091" y="2815984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6D77B-D67D-1CDC-2147-900942531AF6}"/>
              </a:ext>
            </a:extLst>
          </p:cNvPr>
          <p:cNvSpPr/>
          <p:nvPr/>
        </p:nvSpPr>
        <p:spPr>
          <a:xfrm>
            <a:off x="3815462" y="235157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C3B79-1253-ADFA-C2B8-81916C3E2CBC}"/>
              </a:ext>
            </a:extLst>
          </p:cNvPr>
          <p:cNvSpPr/>
          <p:nvPr/>
        </p:nvSpPr>
        <p:spPr>
          <a:xfrm>
            <a:off x="3815462" y="333354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6AC-5D35-6806-171A-244A1C8C3A22}"/>
              </a:ext>
            </a:extLst>
          </p:cNvPr>
          <p:cNvSpPr/>
          <p:nvPr/>
        </p:nvSpPr>
        <p:spPr>
          <a:xfrm>
            <a:off x="4126255" y="342265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0CC9F-6CD7-FAFB-A312-F513ACB3CFEC}"/>
              </a:ext>
            </a:extLst>
          </p:cNvPr>
          <p:cNvSpPr/>
          <p:nvPr/>
        </p:nvSpPr>
        <p:spPr>
          <a:xfrm>
            <a:off x="4126255" y="2926549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45DA6-79B0-7C78-73DA-0A797199583A}"/>
              </a:ext>
            </a:extLst>
          </p:cNvPr>
          <p:cNvSpPr/>
          <p:nvPr/>
        </p:nvSpPr>
        <p:spPr>
          <a:xfrm>
            <a:off x="4732591" y="126425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CFC49-3707-9D15-811F-FFCE7C82819B}"/>
              </a:ext>
            </a:extLst>
          </p:cNvPr>
          <p:cNvSpPr/>
          <p:nvPr/>
        </p:nvSpPr>
        <p:spPr>
          <a:xfrm>
            <a:off x="4767962" y="128679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2C3688-FA99-E5DF-8856-273243ACB7C6}"/>
              </a:ext>
            </a:extLst>
          </p:cNvPr>
          <p:cNvSpPr/>
          <p:nvPr/>
        </p:nvSpPr>
        <p:spPr>
          <a:xfrm>
            <a:off x="5078755" y="137590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E556A4-27AA-5F85-A6F5-92209753F8DE}"/>
              </a:ext>
            </a:extLst>
          </p:cNvPr>
          <p:cNvSpPr/>
          <p:nvPr/>
        </p:nvSpPr>
        <p:spPr>
          <a:xfrm>
            <a:off x="4732591" y="177331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B8C81-B095-C9F8-67F6-25A78AAE5137}"/>
              </a:ext>
            </a:extLst>
          </p:cNvPr>
          <p:cNvSpPr/>
          <p:nvPr/>
        </p:nvSpPr>
        <p:spPr>
          <a:xfrm>
            <a:off x="4767962" y="179585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CB013-B4E3-08BB-41E1-16FD88538DB4}"/>
              </a:ext>
            </a:extLst>
          </p:cNvPr>
          <p:cNvSpPr/>
          <p:nvPr/>
        </p:nvSpPr>
        <p:spPr>
          <a:xfrm>
            <a:off x="5078755" y="188496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912D6-78AD-4515-649A-9C3FF6E5297D}"/>
              </a:ext>
            </a:extLst>
          </p:cNvPr>
          <p:cNvSpPr/>
          <p:nvPr/>
        </p:nvSpPr>
        <p:spPr>
          <a:xfrm>
            <a:off x="4732591" y="2321281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F592C-E1A8-DAA3-7D3E-4BED04A71F7B}"/>
              </a:ext>
            </a:extLst>
          </p:cNvPr>
          <p:cNvSpPr/>
          <p:nvPr/>
        </p:nvSpPr>
        <p:spPr>
          <a:xfrm>
            <a:off x="4767962" y="2343820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4068A-DC0B-955A-1802-5005D602E084}"/>
              </a:ext>
            </a:extLst>
          </p:cNvPr>
          <p:cNvSpPr/>
          <p:nvPr/>
        </p:nvSpPr>
        <p:spPr>
          <a:xfrm>
            <a:off x="5078755" y="2432927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3C7D3-B89E-82F2-D0C9-A6847078B209}"/>
              </a:ext>
            </a:extLst>
          </p:cNvPr>
          <p:cNvSpPr/>
          <p:nvPr/>
        </p:nvSpPr>
        <p:spPr>
          <a:xfrm>
            <a:off x="4789178" y="2432927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F39A2-9CE9-73F5-F0BF-E3DFEB2AA2E2}"/>
              </a:ext>
            </a:extLst>
          </p:cNvPr>
          <p:cNvSpPr/>
          <p:nvPr/>
        </p:nvSpPr>
        <p:spPr>
          <a:xfrm>
            <a:off x="4728230" y="281598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504A60-7EF9-25ED-1011-367E9AD24672}"/>
              </a:ext>
            </a:extLst>
          </p:cNvPr>
          <p:cNvSpPr/>
          <p:nvPr/>
        </p:nvSpPr>
        <p:spPr>
          <a:xfrm>
            <a:off x="4763601" y="283852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4FF00-FCF5-4DB5-2152-BA194D746683}"/>
              </a:ext>
            </a:extLst>
          </p:cNvPr>
          <p:cNvSpPr/>
          <p:nvPr/>
        </p:nvSpPr>
        <p:spPr>
          <a:xfrm>
            <a:off x="5074394" y="292763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AFE4B5-778F-2960-8D99-78A2572BBEAB}"/>
              </a:ext>
            </a:extLst>
          </p:cNvPr>
          <p:cNvSpPr/>
          <p:nvPr/>
        </p:nvSpPr>
        <p:spPr>
          <a:xfrm>
            <a:off x="5074394" y="2926549"/>
            <a:ext cx="266699" cy="24054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2" grpId="0" animBg="1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13747A4C-6822-C52D-7A51-C9046BAACAC9}"/>
              </a:ext>
            </a:extLst>
          </p:cNvPr>
          <p:cNvSpPr/>
          <p:nvPr/>
        </p:nvSpPr>
        <p:spPr>
          <a:xfrm>
            <a:off x="42904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CE338B55-7525-A379-6E78-E6972FBD103B}"/>
              </a:ext>
            </a:extLst>
          </p:cNvPr>
          <p:cNvSpPr/>
          <p:nvPr/>
        </p:nvSpPr>
        <p:spPr>
          <a:xfrm>
            <a:off x="124337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7B8BF6F-F60C-67F2-4FCB-E7EC9A1FA835}"/>
              </a:ext>
            </a:extLst>
          </p:cNvPr>
          <p:cNvSpPr/>
          <p:nvPr/>
        </p:nvSpPr>
        <p:spPr>
          <a:xfrm>
            <a:off x="205769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92CBEAB9-9F85-DA64-1026-6593A7E5D15F}"/>
              </a:ext>
            </a:extLst>
          </p:cNvPr>
          <p:cNvSpPr/>
          <p:nvPr/>
        </p:nvSpPr>
        <p:spPr>
          <a:xfrm>
            <a:off x="368634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D4A2D33B-56BE-A133-3316-61B1AE53310B}"/>
              </a:ext>
            </a:extLst>
          </p:cNvPr>
          <p:cNvSpPr/>
          <p:nvPr/>
        </p:nvSpPr>
        <p:spPr>
          <a:xfrm>
            <a:off x="287201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B8E95594-8366-E988-02BB-828AB8464F23}"/>
              </a:ext>
            </a:extLst>
          </p:cNvPr>
          <p:cNvSpPr/>
          <p:nvPr/>
        </p:nvSpPr>
        <p:spPr>
          <a:xfrm>
            <a:off x="450066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D4ABD92F-D92C-1754-C108-DFB67971E5A1}"/>
              </a:ext>
            </a:extLst>
          </p:cNvPr>
          <p:cNvSpPr/>
          <p:nvPr/>
        </p:nvSpPr>
        <p:spPr>
          <a:xfrm>
            <a:off x="531499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C19A976-D5F6-B1E4-7BB4-E38330ACF848}"/>
              </a:ext>
            </a:extLst>
          </p:cNvPr>
          <p:cNvSpPr/>
          <p:nvPr/>
        </p:nvSpPr>
        <p:spPr>
          <a:xfrm>
            <a:off x="6129314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043433C3-8DF6-E387-5490-09E0758D28BD}"/>
              </a:ext>
            </a:extLst>
          </p:cNvPr>
          <p:cNvSpPr/>
          <p:nvPr/>
        </p:nvSpPr>
        <p:spPr>
          <a:xfrm>
            <a:off x="694363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B7A7CB5B-EE61-F351-66C8-D76FFB65C75E}"/>
              </a:ext>
            </a:extLst>
          </p:cNvPr>
          <p:cNvSpPr/>
          <p:nvPr/>
        </p:nvSpPr>
        <p:spPr>
          <a:xfrm>
            <a:off x="77579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C31EF7DA-6DAC-98AE-E009-F98766B09323}"/>
              </a:ext>
            </a:extLst>
          </p:cNvPr>
          <p:cNvSpPr/>
          <p:nvPr/>
        </p:nvSpPr>
        <p:spPr>
          <a:xfrm>
            <a:off x="857228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425A9C4-40CF-EB97-43B0-12342C23C63A}"/>
              </a:ext>
            </a:extLst>
          </p:cNvPr>
          <p:cNvSpPr/>
          <p:nvPr/>
        </p:nvSpPr>
        <p:spPr>
          <a:xfrm>
            <a:off x="938661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BABF06A-C739-BBE2-B682-1480F98F5DC5}"/>
              </a:ext>
            </a:extLst>
          </p:cNvPr>
          <p:cNvSpPr/>
          <p:nvPr/>
        </p:nvSpPr>
        <p:spPr>
          <a:xfrm>
            <a:off x="1020093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8BBC269-9BE3-49B7-FD23-C3F1FB14DC82}"/>
              </a:ext>
            </a:extLst>
          </p:cNvPr>
          <p:cNvSpPr/>
          <p:nvPr/>
        </p:nvSpPr>
        <p:spPr>
          <a:xfrm>
            <a:off x="110152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2E6870EC-1F25-E018-9E15-312E85585B1E}"/>
              </a:ext>
            </a:extLst>
          </p:cNvPr>
          <p:cNvSpPr/>
          <p:nvPr/>
        </p:nvSpPr>
        <p:spPr>
          <a:xfrm>
            <a:off x="105914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5EF0703B-B8F3-E958-9984-61B789D64675}"/>
              </a:ext>
            </a:extLst>
          </p:cNvPr>
          <p:cNvSpPr/>
          <p:nvPr/>
        </p:nvSpPr>
        <p:spPr>
          <a:xfrm>
            <a:off x="187347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585F9E8-2702-60F8-4988-E5D5106FB8DA}"/>
              </a:ext>
            </a:extLst>
          </p:cNvPr>
          <p:cNvSpPr/>
          <p:nvPr/>
        </p:nvSpPr>
        <p:spPr>
          <a:xfrm>
            <a:off x="2656704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E64C9325-C565-DE31-65E2-B0AEDB3037BF}"/>
              </a:ext>
            </a:extLst>
          </p:cNvPr>
          <p:cNvSpPr/>
          <p:nvPr/>
        </p:nvSpPr>
        <p:spPr>
          <a:xfrm>
            <a:off x="3464946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59ED7AC7-7EBE-612E-E48B-126F723FC315}"/>
              </a:ext>
            </a:extLst>
          </p:cNvPr>
          <p:cNvSpPr/>
          <p:nvPr/>
        </p:nvSpPr>
        <p:spPr>
          <a:xfrm>
            <a:off x="42651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3921E91F-5ACB-BBDA-78B6-921E5813F03A}"/>
              </a:ext>
            </a:extLst>
          </p:cNvPr>
          <p:cNvSpPr/>
          <p:nvPr/>
        </p:nvSpPr>
        <p:spPr>
          <a:xfrm>
            <a:off x="507943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3C6502BB-BFDB-AAE1-4B73-574C61705A59}"/>
              </a:ext>
            </a:extLst>
          </p:cNvPr>
          <p:cNvSpPr/>
          <p:nvPr/>
        </p:nvSpPr>
        <p:spPr>
          <a:xfrm>
            <a:off x="58786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9BBC2BEA-052A-794F-46BC-D2A3DD948A94}"/>
              </a:ext>
            </a:extLst>
          </p:cNvPr>
          <p:cNvSpPr/>
          <p:nvPr/>
        </p:nvSpPr>
        <p:spPr>
          <a:xfrm>
            <a:off x="12485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05DE068C-F876-C7E7-C6E4-461250E0A770}"/>
              </a:ext>
            </a:extLst>
          </p:cNvPr>
          <p:cNvSpPr/>
          <p:nvPr/>
        </p:nvSpPr>
        <p:spPr>
          <a:xfrm>
            <a:off x="20576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525C7568-7AAF-1361-BC13-FFFD43CFAEF7}"/>
              </a:ext>
            </a:extLst>
          </p:cNvPr>
          <p:cNvSpPr/>
          <p:nvPr/>
        </p:nvSpPr>
        <p:spPr>
          <a:xfrm>
            <a:off x="287201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BBF37DC6-172F-C930-49FB-70359BCCCB2E}"/>
              </a:ext>
            </a:extLst>
          </p:cNvPr>
          <p:cNvSpPr/>
          <p:nvPr/>
        </p:nvSpPr>
        <p:spPr>
          <a:xfrm>
            <a:off x="4500666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9D764330-2383-71CE-B695-1C2784E88096}"/>
              </a:ext>
            </a:extLst>
          </p:cNvPr>
          <p:cNvSpPr/>
          <p:nvPr/>
        </p:nvSpPr>
        <p:spPr>
          <a:xfrm>
            <a:off x="3686342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CB536EFE-D2CD-19E2-CAAF-2DA7308519E7}"/>
              </a:ext>
            </a:extLst>
          </p:cNvPr>
          <p:cNvSpPr/>
          <p:nvPr/>
        </p:nvSpPr>
        <p:spPr>
          <a:xfrm>
            <a:off x="5314990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D5AE119C-10CD-D2D5-A061-9A8B8BB2B06F}"/>
              </a:ext>
            </a:extLst>
          </p:cNvPr>
          <p:cNvSpPr/>
          <p:nvPr/>
        </p:nvSpPr>
        <p:spPr>
          <a:xfrm>
            <a:off x="612931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FA310DB3-BD15-42C3-DE4E-96EA105B90CD}"/>
              </a:ext>
            </a:extLst>
          </p:cNvPr>
          <p:cNvSpPr/>
          <p:nvPr/>
        </p:nvSpPr>
        <p:spPr>
          <a:xfrm>
            <a:off x="6943638" y="3474789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2C63EE57-8496-1E85-8EEC-D2BCD18F86A7}"/>
              </a:ext>
            </a:extLst>
          </p:cNvPr>
          <p:cNvSpPr/>
          <p:nvPr/>
        </p:nvSpPr>
        <p:spPr>
          <a:xfrm>
            <a:off x="880080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F0E1154F-293E-E744-83C8-6C42A5121CF5}"/>
              </a:ext>
            </a:extLst>
          </p:cNvPr>
          <p:cNvSpPr/>
          <p:nvPr/>
        </p:nvSpPr>
        <p:spPr>
          <a:xfrm>
            <a:off x="9615131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1" name="Arrow: Chevron 70">
            <a:extLst>
              <a:ext uri="{FF2B5EF4-FFF2-40B4-BE49-F238E27FC236}">
                <a16:creationId xmlns:a16="http://schemas.microsoft.com/office/drawing/2014/main" id="{369C5683-FA0E-C39C-56B6-C45C15F2E4ED}"/>
              </a:ext>
            </a:extLst>
          </p:cNvPr>
          <p:cNvSpPr/>
          <p:nvPr/>
        </p:nvSpPr>
        <p:spPr>
          <a:xfrm>
            <a:off x="10429455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5" name="Arrow: Chevron 74">
            <a:extLst>
              <a:ext uri="{FF2B5EF4-FFF2-40B4-BE49-F238E27FC236}">
                <a16:creationId xmlns:a16="http://schemas.microsoft.com/office/drawing/2014/main" id="{D724E35F-AEEF-722C-336D-305D92E4DF4C}"/>
              </a:ext>
            </a:extLst>
          </p:cNvPr>
          <p:cNvSpPr/>
          <p:nvPr/>
        </p:nvSpPr>
        <p:spPr>
          <a:xfrm>
            <a:off x="7752738" y="3474789"/>
            <a:ext cx="1127969" cy="222250"/>
          </a:xfrm>
          <a:prstGeom prst="chevron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…</a:t>
            </a:r>
          </a:p>
        </p:txBody>
      </p:sp>
      <p:graphicFrame>
        <p:nvGraphicFramePr>
          <p:cNvPr id="80" name="Diagram 79">
            <a:extLst>
              <a:ext uri="{FF2B5EF4-FFF2-40B4-BE49-F238E27FC236}">
                <a16:creationId xmlns:a16="http://schemas.microsoft.com/office/drawing/2014/main" id="{3D90564C-2F41-57A4-6E35-7426C8373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319243"/>
              </p:ext>
            </p:extLst>
          </p:nvPr>
        </p:nvGraphicFramePr>
        <p:xfrm>
          <a:off x="6139646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4F2EB59-BFBD-00FD-C0AC-FBAB386E3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093810"/>
              </p:ext>
            </p:extLst>
          </p:nvPr>
        </p:nvGraphicFramePr>
        <p:xfrm>
          <a:off x="1373858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5699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6042CC01-9602-7E2E-7DE6-64C7D4E403CE}"/>
              </a:ext>
            </a:extLst>
          </p:cNvPr>
          <p:cNvSpPr/>
          <p:nvPr/>
        </p:nvSpPr>
        <p:spPr>
          <a:xfrm>
            <a:off x="7417494" y="4389898"/>
            <a:ext cx="1727409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378" idx="3"/>
            <a:endCxn id="101" idx="0"/>
          </p:cNvCxnSpPr>
          <p:nvPr/>
        </p:nvCxnSpPr>
        <p:spPr>
          <a:xfrm rot="10800000" flipV="1">
            <a:off x="2962159" y="1421277"/>
            <a:ext cx="460128" cy="12794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C8ED73-1DF2-00BE-28FF-1E7A78AF2938}"/>
              </a:ext>
            </a:extLst>
          </p:cNvPr>
          <p:cNvSpPr txBox="1"/>
          <p:nvPr/>
        </p:nvSpPr>
        <p:spPr>
          <a:xfrm>
            <a:off x="3125663" y="114698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378" idx="7"/>
            <a:endCxn id="377" idx="1"/>
          </p:cNvCxnSpPr>
          <p:nvPr/>
        </p:nvCxnSpPr>
        <p:spPr>
          <a:xfrm>
            <a:off x="5150287" y="1421277"/>
            <a:ext cx="956026" cy="3171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377" idx="3"/>
            <a:endCxn id="102" idx="0"/>
          </p:cNvCxnSpPr>
          <p:nvPr/>
        </p:nvCxnSpPr>
        <p:spPr>
          <a:xfrm rot="10800000" flipV="1">
            <a:off x="5058263" y="2098433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377" idx="7"/>
            <a:endCxn id="103" idx="0"/>
          </p:cNvCxnSpPr>
          <p:nvPr/>
        </p:nvCxnSpPr>
        <p:spPr>
          <a:xfrm>
            <a:off x="6970313" y="2098434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209815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4194262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6290365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2056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8386468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1048256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3"/>
            <a:endCxn id="378" idx="1"/>
          </p:cNvCxnSpPr>
          <p:nvPr/>
        </p:nvCxnSpPr>
        <p:spPr>
          <a:xfrm>
            <a:off x="548956" y="557001"/>
            <a:ext cx="3737331" cy="5042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3"/>
            <a:endCxn id="374" idx="5"/>
          </p:cNvCxnSpPr>
          <p:nvPr/>
        </p:nvCxnSpPr>
        <p:spPr>
          <a:xfrm flipV="1">
            <a:off x="548956" y="5737349"/>
            <a:ext cx="3362141" cy="6606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374" idx="3"/>
            <a:endCxn id="373" idx="5"/>
          </p:cNvCxnSpPr>
          <p:nvPr/>
        </p:nvCxnSpPr>
        <p:spPr>
          <a:xfrm rot="10800000">
            <a:off x="1914109" y="4383037"/>
            <a:ext cx="1132989" cy="9943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374" idx="7"/>
            <a:endCxn id="30" idx="5"/>
          </p:cNvCxnSpPr>
          <p:nvPr/>
        </p:nvCxnSpPr>
        <p:spPr>
          <a:xfrm flipV="1">
            <a:off x="4775097" y="5109898"/>
            <a:ext cx="3506102" cy="2674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76" idx="3"/>
            <a:endCxn id="102" idx="2"/>
          </p:cNvCxnSpPr>
          <p:nvPr/>
        </p:nvCxnSpPr>
        <p:spPr>
          <a:xfrm rot="10800000">
            <a:off x="5058262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76" idx="7"/>
            <a:endCxn id="103" idx="2"/>
          </p:cNvCxnSpPr>
          <p:nvPr/>
        </p:nvCxnSpPr>
        <p:spPr>
          <a:xfrm flipV="1">
            <a:off x="6970314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75" idx="3"/>
            <a:endCxn id="105" idx="2"/>
          </p:cNvCxnSpPr>
          <p:nvPr/>
        </p:nvCxnSpPr>
        <p:spPr>
          <a:xfrm rot="10800000">
            <a:off x="9250468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75" idx="7"/>
            <a:endCxn id="106" idx="2"/>
          </p:cNvCxnSpPr>
          <p:nvPr/>
        </p:nvCxnSpPr>
        <p:spPr>
          <a:xfrm flipV="1">
            <a:off x="11162520" y="3420735"/>
            <a:ext cx="184049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30" idx="3"/>
            <a:endCxn id="376" idx="5"/>
          </p:cNvCxnSpPr>
          <p:nvPr/>
        </p:nvCxnSpPr>
        <p:spPr>
          <a:xfrm rot="10800000">
            <a:off x="6106314" y="4383036"/>
            <a:ext cx="1311180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30" idx="7"/>
            <a:endCxn id="375" idx="5"/>
          </p:cNvCxnSpPr>
          <p:nvPr/>
        </p:nvCxnSpPr>
        <p:spPr>
          <a:xfrm flipV="1">
            <a:off x="9144903" y="4383036"/>
            <a:ext cx="1153617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373" idx="7"/>
            <a:endCxn id="101" idx="2"/>
          </p:cNvCxnSpPr>
          <p:nvPr/>
        </p:nvCxnSpPr>
        <p:spPr>
          <a:xfrm flipV="1">
            <a:off x="2778108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373" idx="3"/>
            <a:endCxn id="104" idx="2"/>
          </p:cNvCxnSpPr>
          <p:nvPr/>
        </p:nvCxnSpPr>
        <p:spPr>
          <a:xfrm rot="10800000">
            <a:off x="866056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-1179044" y="197001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-1179044" y="6038024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Parallel</a:t>
            </a:r>
          </a:p>
        </p:txBody>
      </p:sp>
      <p:sp>
        <p:nvSpPr>
          <p:cNvPr id="373" name="Arrow: Left-Right 372">
            <a:extLst>
              <a:ext uri="{FF2B5EF4-FFF2-40B4-BE49-F238E27FC236}">
                <a16:creationId xmlns:a16="http://schemas.microsoft.com/office/drawing/2014/main" id="{00224DA0-4EF9-00D5-8694-0D346E18628F}"/>
              </a:ext>
            </a:extLst>
          </p:cNvPr>
          <p:cNvSpPr/>
          <p:nvPr/>
        </p:nvSpPr>
        <p:spPr>
          <a:xfrm>
            <a:off x="1050108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74" name="Arrow: Left-Right 373">
            <a:extLst>
              <a:ext uri="{FF2B5EF4-FFF2-40B4-BE49-F238E27FC236}">
                <a16:creationId xmlns:a16="http://schemas.microsoft.com/office/drawing/2014/main" id="{573BC02A-2FEA-F33B-6F75-AA8E83E44F14}"/>
              </a:ext>
            </a:extLst>
          </p:cNvPr>
          <p:cNvSpPr/>
          <p:nvPr/>
        </p:nvSpPr>
        <p:spPr>
          <a:xfrm>
            <a:off x="3047097" y="5017349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5" name="Arrow: Left-Right 374">
            <a:extLst>
              <a:ext uri="{FF2B5EF4-FFF2-40B4-BE49-F238E27FC236}">
                <a16:creationId xmlns:a16="http://schemas.microsoft.com/office/drawing/2014/main" id="{BE6FDAB0-7141-6003-6911-CD8FDC89DA83}"/>
              </a:ext>
            </a:extLst>
          </p:cNvPr>
          <p:cNvSpPr/>
          <p:nvPr/>
        </p:nvSpPr>
        <p:spPr>
          <a:xfrm>
            <a:off x="9434520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6" name="Arrow: Left-Right 375">
            <a:extLst>
              <a:ext uri="{FF2B5EF4-FFF2-40B4-BE49-F238E27FC236}">
                <a16:creationId xmlns:a16="http://schemas.microsoft.com/office/drawing/2014/main" id="{229A7E58-09C1-03AC-3F1E-2E105858CBCD}"/>
              </a:ext>
            </a:extLst>
          </p:cNvPr>
          <p:cNvSpPr/>
          <p:nvPr/>
        </p:nvSpPr>
        <p:spPr>
          <a:xfrm>
            <a:off x="5242314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7" name="Arrow: Left-Right 376">
            <a:extLst>
              <a:ext uri="{FF2B5EF4-FFF2-40B4-BE49-F238E27FC236}">
                <a16:creationId xmlns:a16="http://schemas.microsoft.com/office/drawing/2014/main" id="{BCB48974-9E19-05BD-8E4E-380059242433}"/>
              </a:ext>
            </a:extLst>
          </p:cNvPr>
          <p:cNvSpPr/>
          <p:nvPr/>
        </p:nvSpPr>
        <p:spPr>
          <a:xfrm>
            <a:off x="5242313" y="1738434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8" name="Arrow: Left-Right 377">
            <a:extLst>
              <a:ext uri="{FF2B5EF4-FFF2-40B4-BE49-F238E27FC236}">
                <a16:creationId xmlns:a16="http://schemas.microsoft.com/office/drawing/2014/main" id="{4AAB4CEE-D87E-C6FD-D094-9038DC7569E7}"/>
              </a:ext>
            </a:extLst>
          </p:cNvPr>
          <p:cNvSpPr/>
          <p:nvPr/>
        </p:nvSpPr>
        <p:spPr>
          <a:xfrm>
            <a:off x="3422287" y="1061277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43F63FCF-F1B2-8F4B-A4E0-7CF0D9007EFC}"/>
              </a:ext>
            </a:extLst>
          </p:cNvPr>
          <p:cNvSpPr txBox="1"/>
          <p:nvPr/>
        </p:nvSpPr>
        <p:spPr>
          <a:xfrm>
            <a:off x="5027488" y="188517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91F1015-56A2-93A3-DEAD-A24DEDF01C71}"/>
              </a:ext>
            </a:extLst>
          </p:cNvPr>
          <p:cNvSpPr txBox="1"/>
          <p:nvPr/>
        </p:nvSpPr>
        <p:spPr>
          <a:xfrm>
            <a:off x="784835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48C8433C-8216-043D-73E0-05CEB84AA441}"/>
              </a:ext>
            </a:extLst>
          </p:cNvPr>
          <p:cNvSpPr txBox="1"/>
          <p:nvPr/>
        </p:nvSpPr>
        <p:spPr>
          <a:xfrm>
            <a:off x="5037349" y="40035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D68146F2-D51B-7791-7109-E77F380A0A80}"/>
              </a:ext>
            </a:extLst>
          </p:cNvPr>
          <p:cNvSpPr txBox="1"/>
          <p:nvPr/>
        </p:nvSpPr>
        <p:spPr>
          <a:xfrm>
            <a:off x="7161615" y="47498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9FFC3F5-D2CA-6653-E82B-2EE93DDC6795}"/>
              </a:ext>
            </a:extLst>
          </p:cNvPr>
          <p:cNvSpPr txBox="1"/>
          <p:nvPr/>
        </p:nvSpPr>
        <p:spPr>
          <a:xfrm>
            <a:off x="9235811" y="4013756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80DC9F1-77A8-2A2B-CB29-361202138909}"/>
              </a:ext>
            </a:extLst>
          </p:cNvPr>
          <p:cNvSpPr txBox="1"/>
          <p:nvPr/>
        </p:nvSpPr>
        <p:spPr>
          <a:xfrm>
            <a:off x="5185661" y="113758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6130480-EB3A-662B-CFB5-3B1E4BF7BAC5}"/>
              </a:ext>
            </a:extLst>
          </p:cNvPr>
          <p:cNvSpPr txBox="1"/>
          <p:nvPr/>
        </p:nvSpPr>
        <p:spPr>
          <a:xfrm>
            <a:off x="7028760" y="187457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4A7B9183-5C3B-7C72-041B-7DA40F6B031F}"/>
              </a:ext>
            </a:extLst>
          </p:cNvPr>
          <p:cNvSpPr txBox="1"/>
          <p:nvPr/>
        </p:nvSpPr>
        <p:spPr>
          <a:xfrm>
            <a:off x="2802451" y="402965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5186061-03F2-16E4-0402-23A66E806597}"/>
              </a:ext>
            </a:extLst>
          </p:cNvPr>
          <p:cNvSpPr txBox="1"/>
          <p:nvPr/>
        </p:nvSpPr>
        <p:spPr>
          <a:xfrm>
            <a:off x="6955656" y="4039875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329C2101-7140-D3E4-3C0E-EB776986D1A7}"/>
              </a:ext>
            </a:extLst>
          </p:cNvPr>
          <p:cNvSpPr txBox="1"/>
          <p:nvPr/>
        </p:nvSpPr>
        <p:spPr>
          <a:xfrm>
            <a:off x="9144903" y="474733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9B65A6ED-F90E-A3F8-EE59-959115A336BC}"/>
              </a:ext>
            </a:extLst>
          </p:cNvPr>
          <p:cNvSpPr txBox="1"/>
          <p:nvPr/>
        </p:nvSpPr>
        <p:spPr>
          <a:xfrm>
            <a:off x="11198257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5A75253E-E205-9AD2-833F-768D6B6004D4}"/>
              </a:ext>
            </a:extLst>
          </p:cNvPr>
          <p:cNvSpPr txBox="1"/>
          <p:nvPr/>
        </p:nvSpPr>
        <p:spPr>
          <a:xfrm>
            <a:off x="4820736" y="537734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8781F7C8-70DA-2FE2-13CC-8A98AFB81AF9}"/>
              </a:ext>
            </a:extLst>
          </p:cNvPr>
          <p:cNvSpPr txBox="1"/>
          <p:nvPr/>
        </p:nvSpPr>
        <p:spPr>
          <a:xfrm>
            <a:off x="2820576" y="5383964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0521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226" idx="0"/>
            <a:endCxn id="101" idx="1"/>
          </p:cNvCxnSpPr>
          <p:nvPr/>
        </p:nvCxnSpPr>
        <p:spPr>
          <a:xfrm rot="5400000" flipH="1" flipV="1">
            <a:off x="3440968" y="475980"/>
            <a:ext cx="375354" cy="29417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226" idx="4"/>
            <a:endCxn id="232" idx="2"/>
          </p:cNvCxnSpPr>
          <p:nvPr/>
        </p:nvCxnSpPr>
        <p:spPr>
          <a:xfrm rot="16200000" flipH="1">
            <a:off x="2309685" y="2774617"/>
            <a:ext cx="551848" cy="8556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232" idx="4"/>
            <a:endCxn id="103" idx="1"/>
          </p:cNvCxnSpPr>
          <p:nvPr/>
        </p:nvCxnSpPr>
        <p:spPr>
          <a:xfrm rot="16200000" flipH="1">
            <a:off x="4376236" y="3303579"/>
            <a:ext cx="152484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232" idx="0"/>
            <a:endCxn id="102" idx="1"/>
          </p:cNvCxnSpPr>
          <p:nvPr/>
        </p:nvCxnSpPr>
        <p:spPr>
          <a:xfrm rot="5400000" flipH="1" flipV="1">
            <a:off x="4357799" y="2340659"/>
            <a:ext cx="189359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5099515" y="136317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5099515" y="2497015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5099515" y="3630858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5099515" y="229329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5099515" y="4764701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5099515" y="589854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2"/>
            <a:endCxn id="226" idx="2"/>
          </p:cNvCxnSpPr>
          <p:nvPr/>
        </p:nvCxnSpPr>
        <p:spPr>
          <a:xfrm rot="16200000" flipH="1">
            <a:off x="-138146" y="1026604"/>
            <a:ext cx="2530526" cy="4773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2"/>
            <a:endCxn id="97" idx="6"/>
          </p:cNvCxnSpPr>
          <p:nvPr/>
        </p:nvCxnSpPr>
        <p:spPr>
          <a:xfrm rot="5400000">
            <a:off x="10251001" y="1188168"/>
            <a:ext cx="2911455" cy="5351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97" idx="0"/>
            <a:endCxn id="107" idx="6"/>
          </p:cNvCxnSpPr>
          <p:nvPr/>
        </p:nvCxnSpPr>
        <p:spPr>
          <a:xfrm rot="16200000" flipV="1">
            <a:off x="8950543" y="818826"/>
            <a:ext cx="1307182" cy="2086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97" idx="4"/>
            <a:endCxn id="225" idx="6"/>
          </p:cNvCxnSpPr>
          <p:nvPr/>
        </p:nvCxnSpPr>
        <p:spPr>
          <a:xfrm rot="5400000">
            <a:off x="9741124" y="3633432"/>
            <a:ext cx="1232024" cy="58006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23" idx="4"/>
            <a:endCxn id="106" idx="3"/>
          </p:cNvCxnSpPr>
          <p:nvPr/>
        </p:nvCxnSpPr>
        <p:spPr>
          <a:xfrm rot="5400000">
            <a:off x="7153069" y="5653924"/>
            <a:ext cx="171064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22" idx="4"/>
            <a:endCxn id="103" idx="3"/>
          </p:cNvCxnSpPr>
          <p:nvPr/>
        </p:nvCxnSpPr>
        <p:spPr>
          <a:xfrm rot="5400000">
            <a:off x="7150065" y="3407825"/>
            <a:ext cx="15248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22" idx="0"/>
            <a:endCxn id="102" idx="3"/>
          </p:cNvCxnSpPr>
          <p:nvPr/>
        </p:nvCxnSpPr>
        <p:spPr>
          <a:xfrm rot="16200000" flipV="1">
            <a:off x="7131626" y="2444904"/>
            <a:ext cx="18936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23" idx="0"/>
            <a:endCxn id="105" idx="3"/>
          </p:cNvCxnSpPr>
          <p:nvPr/>
        </p:nvCxnSpPr>
        <p:spPr>
          <a:xfrm rot="16200000" flipV="1">
            <a:off x="7153213" y="4691004"/>
            <a:ext cx="170777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225" idx="0"/>
            <a:endCxn id="322" idx="6"/>
          </p:cNvCxnSpPr>
          <p:nvPr/>
        </p:nvCxnSpPr>
        <p:spPr>
          <a:xfrm rot="16200000" flipV="1">
            <a:off x="8585549" y="3453924"/>
            <a:ext cx="665103" cy="7140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225" idx="4"/>
            <a:endCxn id="323" idx="6"/>
          </p:cNvCxnSpPr>
          <p:nvPr/>
        </p:nvCxnSpPr>
        <p:spPr>
          <a:xfrm rot="5400000">
            <a:off x="8534395" y="4986771"/>
            <a:ext cx="792000" cy="6894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107" idx="4"/>
            <a:endCxn id="101" idx="3"/>
          </p:cNvCxnSpPr>
          <p:nvPr/>
        </p:nvCxnSpPr>
        <p:spPr>
          <a:xfrm rot="5400000">
            <a:off x="7148856" y="1138931"/>
            <a:ext cx="15490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107" idx="0"/>
            <a:endCxn id="104" idx="3"/>
          </p:cNvCxnSpPr>
          <p:nvPr/>
        </p:nvCxnSpPr>
        <p:spPr>
          <a:xfrm rot="16200000" flipV="1">
            <a:off x="7132835" y="176010"/>
            <a:ext cx="18694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96458" y="-792000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11182286" y="-792001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Parallel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C3F5DB7-C232-F940-F30C-16CBFFD1B838}"/>
              </a:ext>
            </a:extLst>
          </p:cNvPr>
          <p:cNvGrpSpPr/>
          <p:nvPr/>
        </p:nvGrpSpPr>
        <p:grpSpPr>
          <a:xfrm>
            <a:off x="1824723" y="1877555"/>
            <a:ext cx="296624" cy="1326520"/>
            <a:chOff x="1824723" y="1877555"/>
            <a:chExt cx="296624" cy="1326520"/>
          </a:xfrm>
        </p:grpSpPr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091F1015-56A2-93A3-DEAD-A24DEDF01C71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9B65A6ED-F90E-A3F8-EE59-959115A336BC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sp>
        <p:nvSpPr>
          <p:cNvPr id="225" name="Arrow: Up-Down 224">
            <a:extLst>
              <a:ext uri="{FF2B5EF4-FFF2-40B4-BE49-F238E27FC236}">
                <a16:creationId xmlns:a16="http://schemas.microsoft.com/office/drawing/2014/main" id="{B772B153-ABEA-B7B0-4319-5264B7DC20B1}"/>
              </a:ext>
            </a:extLst>
          </p:cNvPr>
          <p:cNvSpPr/>
          <p:nvPr/>
        </p:nvSpPr>
        <p:spPr>
          <a:xfrm>
            <a:off x="8483102" y="4143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sp>
        <p:nvSpPr>
          <p:cNvPr id="226" name="Arrow: Up-Down 225">
            <a:extLst>
              <a:ext uri="{FF2B5EF4-FFF2-40B4-BE49-F238E27FC236}">
                <a16:creationId xmlns:a16="http://schemas.microsoft.com/office/drawing/2014/main" id="{5A1656AD-61E8-D9C9-0DBC-F8212BCBC9D4}"/>
              </a:ext>
            </a:extLst>
          </p:cNvPr>
          <p:cNvSpPr/>
          <p:nvPr/>
        </p:nvSpPr>
        <p:spPr>
          <a:xfrm>
            <a:off x="1365776" y="2134526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232" name="Arrow: Up-Down 231">
            <a:extLst>
              <a:ext uri="{FF2B5EF4-FFF2-40B4-BE49-F238E27FC236}">
                <a16:creationId xmlns:a16="http://schemas.microsoft.com/office/drawing/2014/main" id="{168DDE6D-D1E6-7B55-2A23-CD0113E76329}"/>
              </a:ext>
            </a:extLst>
          </p:cNvPr>
          <p:cNvSpPr/>
          <p:nvPr/>
        </p:nvSpPr>
        <p:spPr>
          <a:xfrm>
            <a:off x="3013442" y="308237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97" name="Arrow: Up-Down 96">
            <a:extLst>
              <a:ext uri="{FF2B5EF4-FFF2-40B4-BE49-F238E27FC236}">
                <a16:creationId xmlns:a16="http://schemas.microsoft.com/office/drawing/2014/main" id="{8D2C1050-137B-56A5-44CA-E1CB1913D870}"/>
              </a:ext>
            </a:extLst>
          </p:cNvPr>
          <p:cNvSpPr/>
          <p:nvPr/>
        </p:nvSpPr>
        <p:spPr>
          <a:xfrm>
            <a:off x="9855170" y="251545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107" name="Arrow: Up-Down 106">
            <a:extLst>
              <a:ext uri="{FF2B5EF4-FFF2-40B4-BE49-F238E27FC236}">
                <a16:creationId xmlns:a16="http://schemas.microsoft.com/office/drawing/2014/main" id="{33485C48-6BDF-71E6-52D9-A5147A9DC8A0}"/>
              </a:ext>
            </a:extLst>
          </p:cNvPr>
          <p:cNvSpPr/>
          <p:nvPr/>
        </p:nvSpPr>
        <p:spPr>
          <a:xfrm>
            <a:off x="6977097" y="812272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22" name="Arrow: Up-Down 321">
            <a:extLst>
              <a:ext uri="{FF2B5EF4-FFF2-40B4-BE49-F238E27FC236}">
                <a16:creationId xmlns:a16="http://schemas.microsoft.com/office/drawing/2014/main" id="{5C41A624-85D7-4922-DD37-CE72A9D25DFF}"/>
              </a:ext>
            </a:extLst>
          </p:cNvPr>
          <p:cNvSpPr/>
          <p:nvPr/>
        </p:nvSpPr>
        <p:spPr>
          <a:xfrm>
            <a:off x="6977097" y="3082375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23" name="Arrow: Up-Down 322">
            <a:extLst>
              <a:ext uri="{FF2B5EF4-FFF2-40B4-BE49-F238E27FC236}">
                <a16:creationId xmlns:a16="http://schemas.microsoft.com/office/drawing/2014/main" id="{77C5C231-E8F9-FB58-DA67-5D14631E459B}"/>
              </a:ext>
            </a:extLst>
          </p:cNvPr>
          <p:cNvSpPr/>
          <p:nvPr/>
        </p:nvSpPr>
        <p:spPr>
          <a:xfrm>
            <a:off x="7001687" y="5331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9180BA8-373A-919D-DF27-05D8ACC62D49}"/>
              </a:ext>
            </a:extLst>
          </p:cNvPr>
          <p:cNvGrpSpPr/>
          <p:nvPr/>
        </p:nvGrpSpPr>
        <p:grpSpPr>
          <a:xfrm>
            <a:off x="3462403" y="2816958"/>
            <a:ext cx="296624" cy="1326520"/>
            <a:chOff x="1824723" y="1877555"/>
            <a:chExt cx="296624" cy="1326520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EC5D9AA-52C5-BFBC-192C-2E1532977C38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67D99B5-6DB6-9D57-121A-292A9B0CAAD1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6C8B0C3-6643-98AC-D803-9815777DA331}"/>
              </a:ext>
            </a:extLst>
          </p:cNvPr>
          <p:cNvGrpSpPr/>
          <p:nvPr/>
        </p:nvGrpSpPr>
        <p:grpSpPr>
          <a:xfrm>
            <a:off x="7793687" y="535342"/>
            <a:ext cx="296624" cy="1326520"/>
            <a:chOff x="1824723" y="1877555"/>
            <a:chExt cx="296624" cy="1326520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AC5B446-DE1D-1024-10AC-70594CEF8B0D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7AB6BB7-CC2B-EC00-5781-1F06AA793859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ADC96B-47A6-C006-F657-4DE56D587817}"/>
              </a:ext>
            </a:extLst>
          </p:cNvPr>
          <p:cNvGrpSpPr/>
          <p:nvPr/>
        </p:nvGrpSpPr>
        <p:grpSpPr>
          <a:xfrm>
            <a:off x="7861211" y="2815114"/>
            <a:ext cx="296624" cy="1326520"/>
            <a:chOff x="1824723" y="1877555"/>
            <a:chExt cx="296624" cy="1326520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4502718-3C63-1E31-735B-E12D859F2609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F181A0E-CDB7-5115-A14C-2713A5CA3AF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5101D72-DCD3-FA8B-D486-B1BA329BEE10}"/>
              </a:ext>
            </a:extLst>
          </p:cNvPr>
          <p:cNvGrpSpPr/>
          <p:nvPr/>
        </p:nvGrpSpPr>
        <p:grpSpPr>
          <a:xfrm>
            <a:off x="9338722" y="3887073"/>
            <a:ext cx="296624" cy="1326520"/>
            <a:chOff x="1824723" y="1877555"/>
            <a:chExt cx="296624" cy="1326520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9643F2A-BD15-2817-0AE0-CF4921313F43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294FE89-C5EA-BB4C-BF0E-98CD059C05ED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5EED792-C421-516D-1E3B-DB0D044FC3C6}"/>
              </a:ext>
            </a:extLst>
          </p:cNvPr>
          <p:cNvGrpSpPr/>
          <p:nvPr/>
        </p:nvGrpSpPr>
        <p:grpSpPr>
          <a:xfrm>
            <a:off x="7857306" y="5064218"/>
            <a:ext cx="296624" cy="1326520"/>
            <a:chOff x="1824723" y="1877555"/>
            <a:chExt cx="296624" cy="1326520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E48058A-9E6F-02A4-DF02-2F800ABE7235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3A66BA-B4AC-848B-8DC9-6EFF5A44133A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C9C50CC-DBBB-8DDB-2F70-CC916D8150E9}"/>
              </a:ext>
            </a:extLst>
          </p:cNvPr>
          <p:cNvGrpSpPr/>
          <p:nvPr/>
        </p:nvGrpSpPr>
        <p:grpSpPr>
          <a:xfrm>
            <a:off x="10739284" y="2259576"/>
            <a:ext cx="296624" cy="1326520"/>
            <a:chOff x="1824723" y="1877555"/>
            <a:chExt cx="296624" cy="132652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275ADF-2445-7000-A443-55EFAAAEF134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CC9C373B-D5C0-A533-4F87-E67FD1AEF52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79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288833" y="2620034"/>
            <a:ext cx="2974110" cy="1847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3259801" y="2881291"/>
            <a:ext cx="2136710" cy="13249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  <a:p>
            <a:pPr algn="ctr"/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Width * Height * BPP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396511" y="3543764"/>
            <a:ext cx="89232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5726852" y="3468928"/>
            <a:ext cx="148324" cy="1902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4608698" y="2302602"/>
            <a:ext cx="2467948" cy="2332653"/>
          </a:xfrm>
          <a:prstGeom prst="arc">
            <a:avLst>
              <a:gd name="adj1" fmla="val 12872902"/>
              <a:gd name="adj2" fmla="val 822588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B705B-9C52-357F-464D-16B1DCE0FF82}"/>
              </a:ext>
            </a:extLst>
          </p:cNvPr>
          <p:cNvSpPr txBox="1"/>
          <p:nvPr/>
        </p:nvSpPr>
        <p:spPr>
          <a:xfrm>
            <a:off x="354105" y="3429000"/>
            <a:ext cx="156874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384BD9-C515-4660-EFC0-AA20065EFF47}"/>
              </a:ext>
            </a:extLst>
          </p:cNvPr>
          <p:cNvCxnSpPr/>
          <p:nvPr/>
        </p:nvCxnSpPr>
        <p:spPr>
          <a:xfrm>
            <a:off x="2136711" y="356405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7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257580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049136" y="255660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6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257580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4381099" y="4966545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55B294-CDF8-93A4-E147-FF714C150828}"/>
              </a:ext>
            </a:extLst>
          </p:cNvPr>
          <p:cNvCxnSpPr/>
          <p:nvPr/>
        </p:nvCxnSpPr>
        <p:spPr>
          <a:xfrm>
            <a:off x="4595237" y="491439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3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049136" y="255660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35B3F9-1C4A-94EF-1AF7-870411A287A3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8CC8D6-6CE4-0122-4B7C-DAD3A86919E7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9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5"/>
            <a:ext cx="5290435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0" y="3288533"/>
            <a:ext cx="72083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14602117-C629-F566-8BBB-4CAA62B083BE}"/>
              </a:ext>
            </a:extLst>
          </p:cNvPr>
          <p:cNvSpPr>
            <a:spLocks noChangeAspect="1"/>
          </p:cNvSpPr>
          <p:nvPr/>
        </p:nvSpPr>
        <p:spPr>
          <a:xfrm>
            <a:off x="3343714" y="3159565"/>
            <a:ext cx="659970" cy="623790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9800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2796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4"/>
            <a:ext cx="5290435" cy="37705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D8170-7E6D-115B-6FCD-FA491B6FDE14}"/>
              </a:ext>
            </a:extLst>
          </p:cNvPr>
          <p:cNvSpPr/>
          <p:nvPr/>
        </p:nvSpPr>
        <p:spPr>
          <a:xfrm>
            <a:off x="2938382" y="4197955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18D0302-BE83-655A-FD0E-9D0609829D77}"/>
              </a:ext>
            </a:extLst>
          </p:cNvPr>
          <p:cNvSpPr>
            <a:spLocks noChangeAspect="1"/>
          </p:cNvSpPr>
          <p:nvPr/>
        </p:nvSpPr>
        <p:spPr>
          <a:xfrm>
            <a:off x="3298565" y="3576581"/>
            <a:ext cx="914850" cy="864697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0B8FB-9440-F064-AFA4-8481D68F3B58}"/>
              </a:ext>
            </a:extLst>
          </p:cNvPr>
          <p:cNvSpPr txBox="1"/>
          <p:nvPr/>
        </p:nvSpPr>
        <p:spPr>
          <a:xfrm>
            <a:off x="3134605" y="395045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7215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08282"/>
            <a:ext cx="3538753" cy="3073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208252" y="2108281"/>
            <a:ext cx="6257580" cy="3073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2052933" y="2365872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-108953" y="338366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934696" y="351234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4381099" y="543419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55B294-CDF8-93A4-E147-FF714C150828}"/>
              </a:ext>
            </a:extLst>
          </p:cNvPr>
          <p:cNvCxnSpPr/>
          <p:nvPr/>
        </p:nvCxnSpPr>
        <p:spPr>
          <a:xfrm>
            <a:off x="4595237" y="538205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DFBB-C481-3856-1112-7781E942AC65}"/>
              </a:ext>
            </a:extLst>
          </p:cNvPr>
          <p:cNvSpPr/>
          <p:nvPr/>
        </p:nvSpPr>
        <p:spPr>
          <a:xfrm>
            <a:off x="2034273" y="3632811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B3BF005-B2B2-25A1-F455-13819651C16D}"/>
              </a:ext>
            </a:extLst>
          </p:cNvPr>
          <p:cNvSpPr>
            <a:spLocks noChangeAspect="1"/>
          </p:cNvSpPr>
          <p:nvPr/>
        </p:nvSpPr>
        <p:spPr>
          <a:xfrm>
            <a:off x="2613906" y="3162795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EE1CA-2397-8280-B964-D184A41A290C}"/>
              </a:ext>
            </a:extLst>
          </p:cNvPr>
          <p:cNvSpPr txBox="1"/>
          <p:nvPr/>
        </p:nvSpPr>
        <p:spPr>
          <a:xfrm>
            <a:off x="2264094" y="338366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1928443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1168</TotalTime>
  <Words>409</Words>
  <Application>Microsoft Office PowerPoint</Application>
  <PresentationFormat>Widescreen</PresentationFormat>
  <Paragraphs>254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Guillaume Balan</dc:creator>
  <cp:keywords/>
  <dc:description/>
  <cp:lastModifiedBy>Guillaume Balan</cp:lastModifiedBy>
  <cp:revision>245</cp:revision>
  <cp:lastPrinted>2019-09-26T12:34:57Z</cp:lastPrinted>
  <dcterms:created xsi:type="dcterms:W3CDTF">2023-12-05T10:17:10Z</dcterms:created>
  <dcterms:modified xsi:type="dcterms:W3CDTF">2024-02-07T13:31:51Z</dcterms:modified>
  <cp:category/>
</cp:coreProperties>
</file>