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3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5" autoAdjust="0"/>
  </p:normalViewPr>
  <p:slideViewPr>
    <p:cSldViewPr snapToGrid="0">
      <p:cViewPr varScale="1">
        <p:scale>
          <a:sx n="113" d="100"/>
          <a:sy n="113" d="100"/>
        </p:scale>
        <p:origin x="1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8EEA-FAB9-421D-801B-2F0B0BC89D5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FE871-3432-4282-BFFC-03C32242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8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B7BE-B5F0-1BA4-F2AA-E9E37CC0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03EC0-8EAE-CB61-3E5C-E3CED008C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EDDF49-1185-C77B-88F8-A7CAEB911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F748-1E73-6391-CB43-65005F3A20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20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1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1.emf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2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8588779" cy="6881149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717631 w 3971634"/>
              <a:gd name="connsiteY3" fmla="*/ 6866164 h 6871855"/>
              <a:gd name="connsiteX4" fmla="*/ 0 w 3971634"/>
              <a:gd name="connsiteY4" fmla="*/ 8164 h 6871855"/>
              <a:gd name="connsiteX0" fmla="*/ 0 w 4621225"/>
              <a:gd name="connsiteY0" fmla="*/ 8164 h 6883429"/>
              <a:gd name="connsiteX1" fmla="*/ 3971634 w 4621225"/>
              <a:gd name="connsiteY1" fmla="*/ 0 h 6883429"/>
              <a:gd name="connsiteX2" fmla="*/ 4621225 w 4621225"/>
              <a:gd name="connsiteY2" fmla="*/ 6883429 h 6883429"/>
              <a:gd name="connsiteX3" fmla="*/ 717631 w 4621225"/>
              <a:gd name="connsiteY3" fmla="*/ 6866164 h 6883429"/>
              <a:gd name="connsiteX4" fmla="*/ 0 w 4621225"/>
              <a:gd name="connsiteY4" fmla="*/ 8164 h 6883429"/>
              <a:gd name="connsiteX0" fmla="*/ 0 w 9133943"/>
              <a:gd name="connsiteY0" fmla="*/ 8164 h 6883429"/>
              <a:gd name="connsiteX1" fmla="*/ 9133943 w 9133943"/>
              <a:gd name="connsiteY1" fmla="*/ 0 h 6883429"/>
              <a:gd name="connsiteX2" fmla="*/ 4621225 w 9133943"/>
              <a:gd name="connsiteY2" fmla="*/ 6883429 h 6883429"/>
              <a:gd name="connsiteX3" fmla="*/ 717631 w 9133943"/>
              <a:gd name="connsiteY3" fmla="*/ 6866164 h 6883429"/>
              <a:gd name="connsiteX4" fmla="*/ 0 w 9133943"/>
              <a:gd name="connsiteY4" fmla="*/ 8164 h 6883429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88342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673455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7999 w 9133943"/>
              <a:gd name="connsiteY2" fmla="*/ 687326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54263"/>
              <a:gd name="connsiteY0" fmla="*/ 1391 h 6882540"/>
              <a:gd name="connsiteX1" fmla="*/ 9154263 w 9154263"/>
              <a:gd name="connsiteY1" fmla="*/ 0 h 6882540"/>
              <a:gd name="connsiteX2" fmla="*/ 4627999 w 9154263"/>
              <a:gd name="connsiteY2" fmla="*/ 6866496 h 6882540"/>
              <a:gd name="connsiteX3" fmla="*/ 1 w 9154263"/>
              <a:gd name="connsiteY3" fmla="*/ 6882540 h 6882540"/>
              <a:gd name="connsiteX4" fmla="*/ 0 w 9154263"/>
              <a:gd name="connsiteY4" fmla="*/ 1391 h 6882540"/>
              <a:gd name="connsiteX0" fmla="*/ 0 w 9157650"/>
              <a:gd name="connsiteY0" fmla="*/ 0 h 6881149"/>
              <a:gd name="connsiteX1" fmla="*/ 9157650 w 9157650"/>
              <a:gd name="connsiteY1" fmla="*/ 32476 h 6881149"/>
              <a:gd name="connsiteX2" fmla="*/ 4627999 w 9157650"/>
              <a:gd name="connsiteY2" fmla="*/ 6865105 h 6881149"/>
              <a:gd name="connsiteX3" fmla="*/ 1 w 9157650"/>
              <a:gd name="connsiteY3" fmla="*/ 6881149 h 6881149"/>
              <a:gd name="connsiteX4" fmla="*/ 0 w 9157650"/>
              <a:gd name="connsiteY4" fmla="*/ 0 h 6881149"/>
              <a:gd name="connsiteX0" fmla="*/ 0 w 9154263"/>
              <a:gd name="connsiteY0" fmla="*/ 0 h 6881149"/>
              <a:gd name="connsiteX1" fmla="*/ 9154263 w 9154263"/>
              <a:gd name="connsiteY1" fmla="*/ 1996 h 6881149"/>
              <a:gd name="connsiteX2" fmla="*/ 4627999 w 9154263"/>
              <a:gd name="connsiteY2" fmla="*/ 6865105 h 6881149"/>
              <a:gd name="connsiteX3" fmla="*/ 1 w 9154263"/>
              <a:gd name="connsiteY3" fmla="*/ 6881149 h 6881149"/>
              <a:gd name="connsiteX4" fmla="*/ 0 w 9154263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779" h="6881149">
                <a:moveTo>
                  <a:pt x="0" y="0"/>
                </a:moveTo>
                <a:lnTo>
                  <a:pt x="8588779" y="1996"/>
                </a:lnTo>
                <a:cubicBezTo>
                  <a:pt x="8363393" y="388709"/>
                  <a:pt x="5948259" y="4577402"/>
                  <a:pt x="4627999" y="6865105"/>
                </a:cubicBezTo>
                <a:lnTo>
                  <a:pt x="1" y="6881149"/>
                </a:lnTo>
                <a:cubicBezTo>
                  <a:pt x="1" y="4587433"/>
                  <a:pt x="0" y="22937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0669578" y="6309320"/>
            <a:ext cx="104304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0669578" y="404664"/>
            <a:ext cx="11499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6" y="1975081"/>
            <a:ext cx="868787" cy="76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73" y="1611066"/>
            <a:ext cx="313478" cy="277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D4444-B917-2444-A320-631533C06D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11" y="5661566"/>
            <a:ext cx="2956932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8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718282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403608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779465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87317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138702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68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2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252337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2479303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51974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274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4328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9139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863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159714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724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46532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112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387681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11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V1.0 Jun.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INTERNAL 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2000354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 userDrawn="1"/>
        </p:nvSpPr>
        <p:spPr>
          <a:xfrm rot="1800000">
            <a:off x="4979733" y="-1082287"/>
            <a:ext cx="8109376" cy="1072864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9376" h="10728642">
                <a:moveTo>
                  <a:pt x="650" y="2665156"/>
                </a:moveTo>
                <a:lnTo>
                  <a:pt x="4673861" y="0"/>
                </a:lnTo>
                <a:cubicBezTo>
                  <a:pt x="5668654" y="1793772"/>
                  <a:pt x="7081028" y="4183207"/>
                  <a:pt x="8109376" y="6035100"/>
                </a:cubicBezTo>
                <a:lnTo>
                  <a:pt x="74" y="10728642"/>
                </a:lnTo>
                <a:cubicBezTo>
                  <a:pt x="2065" y="6648884"/>
                  <a:pt x="-1341" y="6744914"/>
                  <a:pt x="650" y="2665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93" y="3140968"/>
            <a:ext cx="3155056" cy="1012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" y="1700808"/>
            <a:ext cx="3663604" cy="3657510"/>
          </a:xfrm>
          <a:prstGeom prst="rect">
            <a:avLst/>
          </a:prstGeom>
        </p:spPr>
      </p:pic>
      <p:sp>
        <p:nvSpPr>
          <p:cNvPr id="8" name="Title 51"/>
          <p:cNvSpPr txBox="1">
            <a:spLocks/>
          </p:cNvSpPr>
          <p:nvPr userDrawn="1"/>
        </p:nvSpPr>
        <p:spPr>
          <a:xfrm>
            <a:off x="623392" y="836712"/>
            <a:ext cx="7018635" cy="1008112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8000" b="0" i="1" spc="600" dirty="0">
                <a:latin typeface="Source Sans Pro ExtraLight" charset="0"/>
                <a:ea typeface="Source Sans Pro ExtraLight" charset="0"/>
                <a:cs typeface="Source Sans Pro ExtraLight" charset="0"/>
              </a:rPr>
              <a:t>Thank you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495600" y="1988839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spc="300" dirty="0">
                <a:latin typeface="Source Sans Pro Light" charset="0"/>
                <a:ea typeface="Source Sans Pro Light" charset="0"/>
                <a:cs typeface="Source Sans Pro Light" charset="0"/>
              </a:rPr>
              <a:t>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979287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696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>
          <p15:clr>
            <a:srgbClr val="F26B43"/>
          </p15:clr>
        </p15:guide>
        <p15:guide id="2" pos="7333">
          <p15:clr>
            <a:srgbClr val="F26B43"/>
          </p15:clr>
        </p15:guide>
        <p15:guide id="3" pos="347">
          <p15:clr>
            <a:srgbClr val="F26B43"/>
          </p15:clr>
        </p15:guide>
        <p15:guide id="4" orient="horz" pos="406">
          <p15:clr>
            <a:srgbClr val="F26B43"/>
          </p15:clr>
        </p15:guide>
        <p15:guide id="5" orient="horz" pos="3916">
          <p15:clr>
            <a:srgbClr val="F26B43"/>
          </p15:clr>
        </p15:guide>
        <p15:guide id="6" pos="6834">
          <p15:clr>
            <a:srgbClr val="F26B43"/>
          </p15:clr>
        </p15:guide>
        <p15:guide id="7" pos="6728">
          <p15:clr>
            <a:srgbClr val="F26B43"/>
          </p15:clr>
        </p15:guide>
        <p15:guide id="8" pos="1292">
          <p15:clr>
            <a:srgbClr val="F26B43"/>
          </p15:clr>
        </p15:guide>
        <p15:guide id="9" pos="1044">
          <p15:clr>
            <a:srgbClr val="F26B43"/>
          </p15:clr>
        </p15:guide>
        <p15:guide id="10" pos="1990">
          <p15:clr>
            <a:srgbClr val="F26B43"/>
          </p15:clr>
        </p15:guide>
        <p15:guide id="11" pos="2242">
          <p15:clr>
            <a:srgbClr val="F26B43"/>
          </p15:clr>
        </p15:guide>
        <p15:guide id="12" pos="2938">
          <p15:clr>
            <a:srgbClr val="F26B43"/>
          </p15:clr>
        </p15:guide>
        <p15:guide id="13" pos="3190">
          <p15:clr>
            <a:srgbClr val="F26B43"/>
          </p15:clr>
        </p15:guide>
        <p15:guide id="14" pos="4138">
          <p15:clr>
            <a:srgbClr val="F26B43"/>
          </p15:clr>
        </p15:guide>
        <p15:guide id="15" pos="3885">
          <p15:clr>
            <a:srgbClr val="F26B43"/>
          </p15:clr>
        </p15:guide>
        <p15:guide id="16" pos="4838">
          <p15:clr>
            <a:srgbClr val="F26B43"/>
          </p15:clr>
        </p15:guide>
        <p15:guide id="17" pos="5084">
          <p15:clr>
            <a:srgbClr val="F26B43"/>
          </p15:clr>
        </p15:guide>
        <p15:guide id="18" pos="5784">
          <p15:clr>
            <a:srgbClr val="F26B43"/>
          </p15:clr>
        </p15:guide>
        <p15:guide id="19" pos="6032">
          <p15:clr>
            <a:srgbClr val="F26B43"/>
          </p15:clr>
        </p15:guide>
        <p15:guide id="20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3125511" y="46413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1663821" y="46413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Application 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3125509" y="1775614"/>
            <a:ext cx="1364366" cy="678775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Firmware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3807692" y="1184137"/>
            <a:ext cx="1" cy="5914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10" idx="2"/>
            <a:endCxn id="16" idx="1"/>
          </p:cNvCxnSpPr>
          <p:nvPr/>
        </p:nvCxnSpPr>
        <p:spPr>
          <a:xfrm rot="16200000" flipH="1">
            <a:off x="2270324" y="1259816"/>
            <a:ext cx="930865" cy="779506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0" name="Rounded Rectangle 107">
            <a:extLst>
              <a:ext uri="{FF2B5EF4-FFF2-40B4-BE49-F238E27FC236}">
                <a16:creationId xmlns:a16="http://schemas.microsoft.com/office/drawing/2014/main" id="{D1DD3A6A-D878-491A-98F6-981AB16D0E24}"/>
              </a:ext>
            </a:extLst>
          </p:cNvPr>
          <p:cNvSpPr/>
          <p:nvPr/>
        </p:nvSpPr>
        <p:spPr>
          <a:xfrm>
            <a:off x="4587201" y="464136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5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40" idx="2"/>
            <a:endCxn id="16" idx="3"/>
          </p:cNvCxnSpPr>
          <p:nvPr/>
        </p:nvCxnSpPr>
        <p:spPr>
          <a:xfrm rot="5400000">
            <a:off x="4414196" y="1259815"/>
            <a:ext cx="930866" cy="779508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8822447" y="184094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</p:txBody>
      </p:sp>
      <p:sp>
        <p:nvSpPr>
          <p:cNvPr id="58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7360757" y="184094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Application 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8822446" y="3218722"/>
            <a:ext cx="1364364" cy="638997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Firmware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59" idx="0"/>
            <a:endCxn id="57" idx="2"/>
          </p:cNvCxnSpPr>
          <p:nvPr/>
        </p:nvCxnSpPr>
        <p:spPr>
          <a:xfrm flipV="1">
            <a:off x="9504628" y="2560945"/>
            <a:ext cx="1" cy="6577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58" idx="2"/>
            <a:endCxn id="59" idx="1"/>
          </p:cNvCxnSpPr>
          <p:nvPr/>
        </p:nvCxnSpPr>
        <p:spPr>
          <a:xfrm rot="16200000" flipH="1">
            <a:off x="7944054" y="2659829"/>
            <a:ext cx="977276" cy="779507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62" name="Rounded Rectangle 107">
            <a:extLst>
              <a:ext uri="{FF2B5EF4-FFF2-40B4-BE49-F238E27FC236}">
                <a16:creationId xmlns:a16="http://schemas.microsoft.com/office/drawing/2014/main" id="{D1DD3A6A-D878-491A-98F6-981AB16D0E24}"/>
              </a:ext>
            </a:extLst>
          </p:cNvPr>
          <p:cNvSpPr/>
          <p:nvPr/>
        </p:nvSpPr>
        <p:spPr>
          <a:xfrm>
            <a:off x="8822446" y="760945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3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62" idx="2"/>
            <a:endCxn id="57" idx="0"/>
          </p:cNvCxnSpPr>
          <p:nvPr/>
        </p:nvCxnSpPr>
        <p:spPr>
          <a:xfrm rot="16200000" flipH="1">
            <a:off x="9324628" y="1660944"/>
            <a:ext cx="360000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9" name="Rectangle 78"/>
          <p:cNvSpPr/>
          <p:nvPr/>
        </p:nvSpPr>
        <p:spPr>
          <a:xfrm>
            <a:off x="3045303" y="1267136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relative locations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737711" y="1480945"/>
            <a:ext cx="12731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root directory</a:t>
            </a:r>
          </a:p>
        </p:txBody>
      </p:sp>
      <p:sp>
        <p:nvSpPr>
          <p:cNvPr id="90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3125511" y="2818222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</p:txBody>
      </p:sp>
      <p:sp>
        <p:nvSpPr>
          <p:cNvPr id="92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1663821" y="2818222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Application code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3125510" y="4113469"/>
            <a:ext cx="1364366" cy="667537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Firmware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93" idx="0"/>
            <a:endCxn id="90" idx="2"/>
          </p:cNvCxnSpPr>
          <p:nvPr/>
        </p:nvCxnSpPr>
        <p:spPr>
          <a:xfrm flipV="1">
            <a:off x="3807693" y="3538222"/>
            <a:ext cx="0" cy="57524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6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92" idx="2"/>
            <a:endCxn id="93" idx="1"/>
          </p:cNvCxnSpPr>
          <p:nvPr/>
        </p:nvCxnSpPr>
        <p:spPr>
          <a:xfrm rot="16200000" flipH="1">
            <a:off x="2281248" y="3602976"/>
            <a:ext cx="909016" cy="779507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97" name="Rounded Rectangle 107">
            <a:extLst>
              <a:ext uri="{FF2B5EF4-FFF2-40B4-BE49-F238E27FC236}">
                <a16:creationId xmlns:a16="http://schemas.microsoft.com/office/drawing/2014/main" id="{D1DD3A6A-D878-491A-98F6-981AB16D0E24}"/>
              </a:ext>
            </a:extLst>
          </p:cNvPr>
          <p:cNvSpPr/>
          <p:nvPr/>
        </p:nvSpPr>
        <p:spPr>
          <a:xfrm>
            <a:off x="4587201" y="2818221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application code and Board Support Package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98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97" idx="2"/>
            <a:endCxn id="93" idx="3"/>
          </p:cNvCxnSpPr>
          <p:nvPr/>
        </p:nvCxnSpPr>
        <p:spPr>
          <a:xfrm rot="5400000">
            <a:off x="4425122" y="3602976"/>
            <a:ext cx="909017" cy="779507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1494934" y="3774083"/>
            <a:ext cx="16033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absolute locations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737031" y="2641525"/>
            <a:ext cx="1495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relative locations</a:t>
            </a:r>
          </a:p>
          <a:p>
            <a:pPr lvl="0" algn="ctr" defTabSz="914377">
              <a:defRPr/>
            </a:pP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root directory</a:t>
            </a:r>
          </a:p>
        </p:txBody>
      </p: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6C05-7E36-E387-487A-F839E1E1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65FC6EA-4686-177B-A786-DC2C95951F5B}"/>
              </a:ext>
            </a:extLst>
          </p:cNvPr>
          <p:cNvSpPr/>
          <p:nvPr/>
        </p:nvSpPr>
        <p:spPr>
          <a:xfrm>
            <a:off x="6996103" y="3153064"/>
            <a:ext cx="1973085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Modify the closest VEE Port example or start from scratch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2162A338-10D2-2261-974A-C58F035B2349}"/>
              </a:ext>
            </a:extLst>
          </p:cNvPr>
          <p:cNvCxnSpPr>
            <a:cxnSpLocks/>
            <a:stCxn id="374" idx="3"/>
            <a:endCxn id="373" idx="1"/>
          </p:cNvCxnSpPr>
          <p:nvPr/>
        </p:nvCxnSpPr>
        <p:spPr>
          <a:xfrm rot="10800000" flipV="1">
            <a:off x="6616931" y="1217301"/>
            <a:ext cx="949626" cy="4907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827B9F-2B5E-E53D-4BD8-12990D2DC78F}"/>
              </a:ext>
            </a:extLst>
          </p:cNvPr>
          <p:cNvCxnSpPr>
            <a:cxnSpLocks/>
            <a:stCxn id="374" idx="7"/>
            <a:endCxn id="14" idx="0"/>
          </p:cNvCxnSpPr>
          <p:nvPr/>
        </p:nvCxnSpPr>
        <p:spPr>
          <a:xfrm>
            <a:off x="10257183" y="1217302"/>
            <a:ext cx="971272" cy="49070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CFDA01C7-CF54-1431-A94F-A5A9FD54FE54}"/>
              </a:ext>
            </a:extLst>
          </p:cNvPr>
          <p:cNvCxnSpPr>
            <a:cxnSpLocks/>
            <a:stCxn id="373" idx="7"/>
            <a:endCxn id="101" idx="0"/>
          </p:cNvCxnSpPr>
          <p:nvPr/>
        </p:nvCxnSpPr>
        <p:spPr>
          <a:xfrm>
            <a:off x="7636660" y="2102005"/>
            <a:ext cx="345986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CD08044-6B4B-162F-D7F0-A64158A9248F}"/>
              </a:ext>
            </a:extLst>
          </p:cNvPr>
          <p:cNvCxnSpPr>
            <a:cxnSpLocks/>
            <a:stCxn id="373" idx="3"/>
            <a:endCxn id="9" idx="1"/>
          </p:cNvCxnSpPr>
          <p:nvPr/>
        </p:nvCxnSpPr>
        <p:spPr>
          <a:xfrm rot="10800000" flipV="1">
            <a:off x="4941011" y="2102005"/>
            <a:ext cx="656190" cy="88540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CECF962D-7DCC-BA70-D27A-12A2E1DC1467}"/>
              </a:ext>
            </a:extLst>
          </p:cNvPr>
          <p:cNvSpPr/>
          <p:nvPr/>
        </p:nvSpPr>
        <p:spPr>
          <a:xfrm>
            <a:off x="5597201" y="1708011"/>
            <a:ext cx="2039459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VEE Port example already available for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same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MCU P/N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8AD3AE9B-880D-71B9-2348-1027A6C254E5}"/>
              </a:ext>
            </a:extLst>
          </p:cNvPr>
          <p:cNvSpPr/>
          <p:nvPr/>
        </p:nvSpPr>
        <p:spPr>
          <a:xfrm>
            <a:off x="7566557" y="794849"/>
            <a:ext cx="2690626" cy="844905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VEE Port example already available for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same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MCU/RTOS/C Compiler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17BCC528-E9A2-CDC0-FDBD-D60DD2C4DAD0}"/>
              </a:ext>
            </a:extLst>
          </p:cNvPr>
          <p:cNvSpPr txBox="1"/>
          <p:nvPr/>
        </p:nvSpPr>
        <p:spPr>
          <a:xfrm>
            <a:off x="5375135" y="1867326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9C2D2BC6-923B-FE75-87CF-8B67450F659B}"/>
              </a:ext>
            </a:extLst>
          </p:cNvPr>
          <p:cNvSpPr txBox="1"/>
          <p:nvPr/>
        </p:nvSpPr>
        <p:spPr>
          <a:xfrm>
            <a:off x="7710414" y="1866216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C51B25BF-F79C-3F6F-18BA-9B5770652714}"/>
              </a:ext>
            </a:extLst>
          </p:cNvPr>
          <p:cNvSpPr txBox="1"/>
          <p:nvPr/>
        </p:nvSpPr>
        <p:spPr>
          <a:xfrm>
            <a:off x="10327286" y="981512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96B0FEDD-8657-5CC0-E9E9-4213C8378A12}"/>
              </a:ext>
            </a:extLst>
          </p:cNvPr>
          <p:cNvSpPr txBox="1"/>
          <p:nvPr/>
        </p:nvSpPr>
        <p:spPr>
          <a:xfrm>
            <a:off x="7340036" y="987990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43A42FE-D6EA-08D4-B8EB-724E927C0F29}"/>
              </a:ext>
            </a:extLst>
          </p:cNvPr>
          <p:cNvSpPr/>
          <p:nvPr/>
        </p:nvSpPr>
        <p:spPr>
          <a:xfrm>
            <a:off x="3990168" y="2987411"/>
            <a:ext cx="1901686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VEE Port example already available for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same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RTOS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987352-1A21-9C25-0A72-FF2B95D5D55D}"/>
              </a:ext>
            </a:extLst>
          </p:cNvPr>
          <p:cNvSpPr/>
          <p:nvPr/>
        </p:nvSpPr>
        <p:spPr>
          <a:xfrm>
            <a:off x="10364455" y="1708011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Modify existing VEE Port example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3A6E98E1-5360-D2EB-03E4-1797C60D428D}"/>
              </a:ext>
            </a:extLst>
          </p:cNvPr>
          <p:cNvSpPr/>
          <p:nvPr/>
        </p:nvSpPr>
        <p:spPr>
          <a:xfrm>
            <a:off x="2399907" y="4140349"/>
            <a:ext cx="1901686" cy="96254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VEE Port example already available for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same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C Complier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8A6614-4255-3B4F-5F5F-368BECC54952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rot="10800000" flipV="1">
            <a:off x="3350750" y="3381405"/>
            <a:ext cx="639418" cy="7589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A07133-59FF-7057-13B3-CDC017953F4B}"/>
              </a:ext>
            </a:extLst>
          </p:cNvPr>
          <p:cNvSpPr txBox="1"/>
          <p:nvPr/>
        </p:nvSpPr>
        <p:spPr>
          <a:xfrm>
            <a:off x="3734890" y="3145616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AAE832B-6D6F-907E-3DBF-B46FE18F91B1}"/>
              </a:ext>
            </a:extLst>
          </p:cNvPr>
          <p:cNvSpPr/>
          <p:nvPr/>
        </p:nvSpPr>
        <p:spPr>
          <a:xfrm>
            <a:off x="5272765" y="4199375"/>
            <a:ext cx="1850249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Modify the closest VEE Port example or start from scratch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C6EB3D7-D5BF-57FB-5F30-256C5396FC64}"/>
              </a:ext>
            </a:extLst>
          </p:cNvPr>
          <p:cNvCxnSpPr>
            <a:cxnSpLocks/>
            <a:stCxn id="9" idx="7"/>
            <a:endCxn id="39" idx="0"/>
          </p:cNvCxnSpPr>
          <p:nvPr/>
        </p:nvCxnSpPr>
        <p:spPr>
          <a:xfrm>
            <a:off x="5891854" y="3381405"/>
            <a:ext cx="306036" cy="81797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4A8D8C-9EBF-DC04-B96E-91CA8C07DC8B}"/>
              </a:ext>
            </a:extLst>
          </p:cNvPr>
          <p:cNvSpPr txBox="1"/>
          <p:nvPr/>
        </p:nvSpPr>
        <p:spPr>
          <a:xfrm>
            <a:off x="5961076" y="3153064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BEC3E09-EC8F-BD10-1756-013383831827}"/>
              </a:ext>
            </a:extLst>
          </p:cNvPr>
          <p:cNvSpPr/>
          <p:nvPr/>
        </p:nvSpPr>
        <p:spPr>
          <a:xfrm>
            <a:off x="3676491" y="5347361"/>
            <a:ext cx="1850249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Modify the closest VEE Port example or start from scratch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B6D3477-B312-E3FB-1036-7ECE05B5A7E5}"/>
              </a:ext>
            </a:extLst>
          </p:cNvPr>
          <p:cNvCxnSpPr>
            <a:cxnSpLocks/>
            <a:stCxn id="20" idx="7"/>
            <a:endCxn id="42" idx="0"/>
          </p:cNvCxnSpPr>
          <p:nvPr/>
        </p:nvCxnSpPr>
        <p:spPr>
          <a:xfrm>
            <a:off x="4301593" y="4621623"/>
            <a:ext cx="300023" cy="7257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FD419C-E001-494E-BC60-549B77AEB899}"/>
              </a:ext>
            </a:extLst>
          </p:cNvPr>
          <p:cNvSpPr txBox="1"/>
          <p:nvPr/>
        </p:nvSpPr>
        <p:spPr>
          <a:xfrm>
            <a:off x="4376938" y="438149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17D83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7127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Brandon Grotesque Black</vt:lpstr>
      <vt:lpstr>Calibri</vt:lpstr>
      <vt:lpstr>Calibri Light</vt:lpstr>
      <vt:lpstr>Calibri Regular</vt:lpstr>
      <vt:lpstr>Courier New</vt:lpstr>
      <vt:lpstr>Source Sans Pro</vt:lpstr>
      <vt:lpstr>Source Sans Pro Black</vt:lpstr>
      <vt:lpstr>Source Sans Pro ExtraLight</vt:lpstr>
      <vt:lpstr>Source Sans Pro Light</vt:lpstr>
      <vt:lpstr>Office Theme</vt:lpstr>
      <vt:lpstr>Template-MicroEJ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Alex</cp:lastModifiedBy>
  <cp:revision>23</cp:revision>
  <dcterms:created xsi:type="dcterms:W3CDTF">2020-03-09T13:37:24Z</dcterms:created>
  <dcterms:modified xsi:type="dcterms:W3CDTF">2024-06-19T12:52:38Z</dcterms:modified>
</cp:coreProperties>
</file>