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0" r:id="rId1"/>
  </p:sldMasterIdLst>
  <p:notesMasterIdLst>
    <p:notesMasterId r:id="rId3"/>
  </p:notesMasterIdLst>
  <p:handoutMasterIdLst>
    <p:handoutMasterId r:id="rId4"/>
  </p:handoutMasterIdLst>
  <p:sldIdLst>
    <p:sldId id="325" r:id="rId2"/>
  </p:sldIdLst>
  <p:sldSz cx="12192000" cy="6858000"/>
  <p:notesSz cx="6858000" cy="9144000"/>
  <p:defaultTex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20" userDrawn="1">
          <p15:clr>
            <a:srgbClr val="A4A3A4"/>
          </p15:clr>
        </p15:guide>
        <p15:guide id="2" pos="529" userDrawn="1">
          <p15:clr>
            <a:srgbClr val="A4A3A4"/>
          </p15:clr>
        </p15:guide>
        <p15:guide id="3" pos="7015" userDrawn="1">
          <p15:clr>
            <a:srgbClr val="A4A3A4"/>
          </p15:clr>
        </p15:guide>
        <p15:guide id="4" orient="horz" pos="436"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4D7D9"/>
    <a:srgbClr val="F0B60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722" autoAdjust="0"/>
    <p:restoredTop sz="97046" autoAdjust="0"/>
  </p:normalViewPr>
  <p:slideViewPr>
    <p:cSldViewPr snapToGrid="0">
      <p:cViewPr varScale="1">
        <p:scale>
          <a:sx n="111" d="100"/>
          <a:sy n="111" d="100"/>
        </p:scale>
        <p:origin x="930" y="102"/>
      </p:cViewPr>
      <p:guideLst>
        <p:guide orient="horz" pos="4020"/>
        <p:guide pos="529"/>
        <p:guide pos="7015"/>
        <p:guide orient="horz" pos="436"/>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p:cViewPr varScale="1">
        <p:scale>
          <a:sx n="170" d="100"/>
          <a:sy n="170" d="100"/>
        </p:scale>
        <p:origin x="6584" y="1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Calibri Regular"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8FA78A5-0A8C-BB4A-989B-613D7251D3B1}" type="datetime6">
              <a:rPr lang="fr-FR" smtClean="0">
                <a:latin typeface="Calibri Regular" charset="0"/>
              </a:rPr>
              <a:t>décembre 24</a:t>
            </a:fld>
            <a:endParaRPr lang="en-US" dirty="0">
              <a:latin typeface="Calibri Regular" charset="0"/>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latin typeface="Calibri Regular" charset="0"/>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C1BCF83-E995-406B-90B7-34CBC7B459E2}" type="slidenum">
              <a:rPr lang="en-US" smtClean="0">
                <a:latin typeface="Calibri Regular" charset="0"/>
              </a:rPr>
              <a:t>‹#›</a:t>
            </a:fld>
            <a:endParaRPr lang="en-US" dirty="0">
              <a:latin typeface="Calibri Regular" charset="0"/>
            </a:endParaRPr>
          </a:p>
        </p:txBody>
      </p:sp>
    </p:spTree>
    <p:extLst>
      <p:ext uri="{BB962C8B-B14F-4D97-AF65-F5344CB8AC3E}">
        <p14:creationId xmlns:p14="http://schemas.microsoft.com/office/powerpoint/2010/main" val="150386224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Calibri Regular"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Calibri Regular" charset="0"/>
              </a:defRPr>
            </a:lvl1pPr>
          </a:lstStyle>
          <a:p>
            <a:fld id="{79958FA1-9FE8-F149-AB4B-7DC9950B39E9}" type="datetime6">
              <a:rPr lang="fr-FR" smtClean="0"/>
              <a:pPr/>
              <a:t>décembre 24</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Calibri Regular"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Calibri Regular" charset="0"/>
              </a:defRPr>
            </a:lvl1pPr>
          </a:lstStyle>
          <a:p>
            <a:fld id="{63D2F4DC-CE54-4109-8EF4-A6E1D0DA46F1}" type="slidenum">
              <a:rPr lang="en-US" smtClean="0"/>
              <a:pPr/>
              <a:t>‹#›</a:t>
            </a:fld>
            <a:endParaRPr lang="en-US" dirty="0"/>
          </a:p>
        </p:txBody>
      </p:sp>
    </p:spTree>
    <p:extLst>
      <p:ext uri="{BB962C8B-B14F-4D97-AF65-F5344CB8AC3E}">
        <p14:creationId xmlns:p14="http://schemas.microsoft.com/office/powerpoint/2010/main" val="2834552350"/>
      </p:ext>
    </p:extLst>
  </p:cSld>
  <p:clrMap bg1="lt1" tx1="dk1" bg2="lt2" tx2="dk2" accent1="accent1" accent2="accent2" accent3="accent3" accent4="accent4" accent5="accent5" accent6="accent6" hlink="hlink" folHlink="folHlink"/>
  <p:hf hdr="0" ftr="0"/>
  <p:notesStyle>
    <a:lvl1pPr marL="0" algn="l" defTabSz="914377" rtl="0" eaLnBrk="1" latinLnBrk="0" hangingPunct="1">
      <a:defRPr sz="1200" b="0" i="0" kern="1200">
        <a:solidFill>
          <a:schemeClr val="tx1"/>
        </a:solidFill>
        <a:latin typeface="Calibri Regular" charset="0"/>
        <a:ea typeface="+mn-ea"/>
        <a:cs typeface="+mn-cs"/>
      </a:defRPr>
    </a:lvl1pPr>
    <a:lvl2pPr marL="457189" algn="l" defTabSz="914377" rtl="0" eaLnBrk="1" latinLnBrk="0" hangingPunct="1">
      <a:defRPr sz="1200" b="0" i="0" kern="1200">
        <a:solidFill>
          <a:schemeClr val="tx1"/>
        </a:solidFill>
        <a:latin typeface="Calibri Regular" charset="0"/>
        <a:ea typeface="+mn-ea"/>
        <a:cs typeface="+mn-cs"/>
      </a:defRPr>
    </a:lvl2pPr>
    <a:lvl3pPr marL="914377" algn="l" defTabSz="914377" rtl="0" eaLnBrk="1" latinLnBrk="0" hangingPunct="1">
      <a:defRPr sz="1200" b="0" i="0" kern="1200">
        <a:solidFill>
          <a:schemeClr val="tx1"/>
        </a:solidFill>
        <a:latin typeface="Calibri Regular" charset="0"/>
        <a:ea typeface="+mn-ea"/>
        <a:cs typeface="+mn-cs"/>
      </a:defRPr>
    </a:lvl3pPr>
    <a:lvl4pPr marL="1371566" algn="l" defTabSz="914377" rtl="0" eaLnBrk="1" latinLnBrk="0" hangingPunct="1">
      <a:defRPr sz="1200" b="0" i="0" kern="1200">
        <a:solidFill>
          <a:schemeClr val="tx1"/>
        </a:solidFill>
        <a:latin typeface="Calibri Regular" charset="0"/>
        <a:ea typeface="+mn-ea"/>
        <a:cs typeface="+mn-cs"/>
      </a:defRPr>
    </a:lvl4pPr>
    <a:lvl5pPr marL="1828754" algn="l" defTabSz="914377" rtl="0" eaLnBrk="1" latinLnBrk="0" hangingPunct="1">
      <a:defRPr sz="1200" b="0" i="0" kern="1200">
        <a:solidFill>
          <a:schemeClr val="tx1"/>
        </a:solidFill>
        <a:latin typeface="Calibri Regular" charset="0"/>
        <a:ea typeface="+mn-ea"/>
        <a:cs typeface="+mn-cs"/>
      </a:defRPr>
    </a:lvl5pPr>
    <a:lvl6pPr marL="2285943" algn="l" defTabSz="914377" rtl="0" eaLnBrk="1" latinLnBrk="0" hangingPunct="1">
      <a:defRPr sz="1200" kern="1200">
        <a:solidFill>
          <a:schemeClr val="tx1"/>
        </a:solidFill>
        <a:latin typeface="+mn-lt"/>
        <a:ea typeface="+mn-ea"/>
        <a:cs typeface="+mn-cs"/>
      </a:defRPr>
    </a:lvl6pPr>
    <a:lvl7pPr marL="2743131" algn="l" defTabSz="914377" rtl="0" eaLnBrk="1" latinLnBrk="0" hangingPunct="1">
      <a:defRPr sz="1200" kern="1200">
        <a:solidFill>
          <a:schemeClr val="tx1"/>
        </a:solidFill>
        <a:latin typeface="+mn-lt"/>
        <a:ea typeface="+mn-ea"/>
        <a:cs typeface="+mn-cs"/>
      </a:defRPr>
    </a:lvl7pPr>
    <a:lvl8pPr marL="3200320" algn="l" defTabSz="914377" rtl="0" eaLnBrk="1" latinLnBrk="0" hangingPunct="1">
      <a:defRPr sz="1200" kern="1200">
        <a:solidFill>
          <a:schemeClr val="tx1"/>
        </a:solidFill>
        <a:latin typeface="+mn-lt"/>
        <a:ea typeface="+mn-ea"/>
        <a:cs typeface="+mn-cs"/>
      </a:defRPr>
    </a:lvl8pPr>
    <a:lvl9pPr marL="3657509" algn="l" defTabSz="914377"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Red Chapter / Title_subtitle">
    <p:spTree>
      <p:nvGrpSpPr>
        <p:cNvPr id="1" name=""/>
        <p:cNvGrpSpPr/>
        <p:nvPr/>
      </p:nvGrpSpPr>
      <p:grpSpPr>
        <a:xfrm>
          <a:off x="0" y="0"/>
          <a:ext cx="0" cy="0"/>
          <a:chOff x="0" y="0"/>
          <a:chExt cx="0" cy="0"/>
        </a:xfrm>
      </p:grpSpPr>
      <p:sp>
        <p:nvSpPr>
          <p:cNvPr id="2" name="Rectangle 1"/>
          <p:cNvSpPr/>
          <p:nvPr/>
        </p:nvSpPr>
        <p:spPr>
          <a:xfrm>
            <a:off x="0" y="0"/>
            <a:ext cx="9192067" cy="6884633"/>
          </a:xfrm>
          <a:custGeom>
            <a:avLst/>
            <a:gdLst>
              <a:gd name="connsiteX0" fmla="*/ 0 w 8832304"/>
              <a:gd name="connsiteY0" fmla="*/ 0 h 6858000"/>
              <a:gd name="connsiteX1" fmla="*/ 8832304 w 8832304"/>
              <a:gd name="connsiteY1" fmla="*/ 0 h 6858000"/>
              <a:gd name="connsiteX2" fmla="*/ 8832304 w 8832304"/>
              <a:gd name="connsiteY2" fmla="*/ 6858000 h 6858000"/>
              <a:gd name="connsiteX3" fmla="*/ 0 w 8832304"/>
              <a:gd name="connsiteY3" fmla="*/ 6858000 h 6858000"/>
              <a:gd name="connsiteX4" fmla="*/ 0 w 8832304"/>
              <a:gd name="connsiteY4" fmla="*/ 0 h 6858000"/>
              <a:gd name="connsiteX0" fmla="*/ 0 w 8832304"/>
              <a:gd name="connsiteY0" fmla="*/ 0 h 6872990"/>
              <a:gd name="connsiteX1" fmla="*/ 8832304 w 8832304"/>
              <a:gd name="connsiteY1" fmla="*/ 0 h 6872990"/>
              <a:gd name="connsiteX2" fmla="*/ 4650048 w 8832304"/>
              <a:gd name="connsiteY2" fmla="*/ 6872990 h 6872990"/>
              <a:gd name="connsiteX3" fmla="*/ 0 w 8832304"/>
              <a:gd name="connsiteY3" fmla="*/ 6858000 h 6872990"/>
              <a:gd name="connsiteX4" fmla="*/ 0 w 8832304"/>
              <a:gd name="connsiteY4" fmla="*/ 0 h 6872990"/>
              <a:gd name="connsiteX0" fmla="*/ 0 w 9147097"/>
              <a:gd name="connsiteY0" fmla="*/ 0 h 6872990"/>
              <a:gd name="connsiteX1" fmla="*/ 9147097 w 9147097"/>
              <a:gd name="connsiteY1" fmla="*/ 0 h 6872990"/>
              <a:gd name="connsiteX2" fmla="*/ 4650048 w 9147097"/>
              <a:gd name="connsiteY2" fmla="*/ 6872990 h 6872990"/>
              <a:gd name="connsiteX3" fmla="*/ 0 w 9147097"/>
              <a:gd name="connsiteY3" fmla="*/ 6858000 h 6872990"/>
              <a:gd name="connsiteX4" fmla="*/ 0 w 9147097"/>
              <a:gd name="connsiteY4" fmla="*/ 0 h 6872990"/>
              <a:gd name="connsiteX0" fmla="*/ 0 w 9192067"/>
              <a:gd name="connsiteY0" fmla="*/ 0 h 6872990"/>
              <a:gd name="connsiteX1" fmla="*/ 9192067 w 9192067"/>
              <a:gd name="connsiteY1" fmla="*/ 0 h 6872990"/>
              <a:gd name="connsiteX2" fmla="*/ 4650048 w 9192067"/>
              <a:gd name="connsiteY2" fmla="*/ 6872990 h 6872990"/>
              <a:gd name="connsiteX3" fmla="*/ 0 w 9192067"/>
              <a:gd name="connsiteY3" fmla="*/ 6858000 h 6872990"/>
              <a:gd name="connsiteX4" fmla="*/ 0 w 9192067"/>
              <a:gd name="connsiteY4" fmla="*/ 0 h 6872990"/>
              <a:gd name="connsiteX0" fmla="*/ 0 w 9192067"/>
              <a:gd name="connsiteY0" fmla="*/ 0 h 6858000"/>
              <a:gd name="connsiteX1" fmla="*/ 9192067 w 9192067"/>
              <a:gd name="connsiteY1" fmla="*/ 0 h 6858000"/>
              <a:gd name="connsiteX2" fmla="*/ 5039792 w 9192067"/>
              <a:gd name="connsiteY2" fmla="*/ 6858000 h 6858000"/>
              <a:gd name="connsiteX3" fmla="*/ 0 w 9192067"/>
              <a:gd name="connsiteY3" fmla="*/ 6858000 h 6858000"/>
              <a:gd name="connsiteX4" fmla="*/ 0 w 9192067"/>
              <a:gd name="connsiteY4" fmla="*/ 0 h 6858000"/>
              <a:gd name="connsiteX0" fmla="*/ 0 w 9192067"/>
              <a:gd name="connsiteY0" fmla="*/ 0 h 6884633"/>
              <a:gd name="connsiteX1" fmla="*/ 9192067 w 9192067"/>
              <a:gd name="connsiteY1" fmla="*/ 0 h 6884633"/>
              <a:gd name="connsiteX2" fmla="*/ 5030914 w 9192067"/>
              <a:gd name="connsiteY2" fmla="*/ 6884633 h 6884633"/>
              <a:gd name="connsiteX3" fmla="*/ 0 w 9192067"/>
              <a:gd name="connsiteY3" fmla="*/ 6858000 h 6884633"/>
              <a:gd name="connsiteX4" fmla="*/ 0 w 9192067"/>
              <a:gd name="connsiteY4" fmla="*/ 0 h 6884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92067" h="6884633">
                <a:moveTo>
                  <a:pt x="0" y="0"/>
                </a:moveTo>
                <a:lnTo>
                  <a:pt x="9192067" y="0"/>
                </a:lnTo>
                <a:lnTo>
                  <a:pt x="5030914" y="6884633"/>
                </a:lnTo>
                <a:lnTo>
                  <a:pt x="0" y="6858000"/>
                </a:lnTo>
                <a:lnTo>
                  <a:pt x="0" y="0"/>
                </a:ln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p:cNvSpPr>
            <a:spLocks noGrp="1"/>
          </p:cNvSpPr>
          <p:nvPr>
            <p:ph type="ctrTitle" hasCustomPrompt="1"/>
          </p:nvPr>
        </p:nvSpPr>
        <p:spPr>
          <a:xfrm>
            <a:off x="1657349" y="644525"/>
            <a:ext cx="4500331" cy="2726185"/>
          </a:xfrm>
          <a:prstGeom prst="rect">
            <a:avLst/>
          </a:prstGeom>
        </p:spPr>
        <p:txBody>
          <a:bodyPr lIns="0" tIns="0" rIns="0" bIns="0" anchor="b" anchorCtr="0">
            <a:noAutofit/>
          </a:bodyPr>
          <a:lstStyle>
            <a:lvl1pPr algn="r">
              <a:defRPr sz="4000" b="1" i="0" cap="none"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cxnSp>
        <p:nvCxnSpPr>
          <p:cNvPr id="9" name="Straight Connector 8"/>
          <p:cNvCxnSpPr/>
          <p:nvPr/>
        </p:nvCxnSpPr>
        <p:spPr>
          <a:xfrm flipH="1">
            <a:off x="5776094" y="3569020"/>
            <a:ext cx="38158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 Placeholder 6"/>
          <p:cNvSpPr>
            <a:spLocks noGrp="1"/>
          </p:cNvSpPr>
          <p:nvPr>
            <p:ph type="body" sz="quarter" idx="10" hasCustomPrompt="1"/>
          </p:nvPr>
        </p:nvSpPr>
        <p:spPr>
          <a:xfrm>
            <a:off x="7680324" y="3645024"/>
            <a:ext cx="3960814" cy="2398589"/>
          </a:xfrm>
          <a:prstGeom prst="rect">
            <a:avLst/>
          </a:prstGeom>
        </p:spPr>
        <p:txBody>
          <a:bodyPr lIns="0" tIns="0" rIns="0" bIns="0"/>
          <a:lstStyle>
            <a:lvl1pPr>
              <a:defRPr sz="2600"/>
            </a:lvl1pPr>
          </a:lstStyle>
          <a:p>
            <a:pPr lvl="0"/>
            <a:r>
              <a:rPr lang="en-US" dirty="0"/>
              <a:t>Click to edit Intro text styles</a:t>
            </a:r>
          </a:p>
        </p:txBody>
      </p:sp>
      <p:cxnSp>
        <p:nvCxnSpPr>
          <p:cNvPr id="13" name="Straight Connector 12"/>
          <p:cNvCxnSpPr/>
          <p:nvPr/>
        </p:nvCxnSpPr>
        <p:spPr>
          <a:xfrm flipH="1">
            <a:off x="7680326" y="3552512"/>
            <a:ext cx="390524"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 Column / Title_Subtitle_Conten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4378" y="1710206"/>
            <a:ext cx="499606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1" hasCustomPrompt="1"/>
          </p:nvPr>
        </p:nvSpPr>
        <p:spPr>
          <a:xfrm>
            <a:off x="550863" y="2286264"/>
            <a:ext cx="10129837" cy="3757348"/>
          </a:xfrm>
          <a:prstGeom prst="rect">
            <a:avLst/>
          </a:prstGeom>
        </p:spPr>
        <p:txBody>
          <a:bodyPr lIns="90000" numCol="2">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5"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6" name="Straight Connector 15"/>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2 Columns/ Title_Subtitle_Content, Comparison">
    <p:spTree>
      <p:nvGrpSpPr>
        <p:cNvPr id="1" name=""/>
        <p:cNvGrpSpPr/>
        <p:nvPr/>
      </p:nvGrpSpPr>
      <p:grpSpPr>
        <a:xfrm>
          <a:off x="0" y="0"/>
          <a:ext cx="0" cy="0"/>
          <a:chOff x="0" y="0"/>
          <a:chExt cx="0" cy="0"/>
        </a:xfrm>
      </p:grpSpPr>
      <p:sp>
        <p:nvSpPr>
          <p:cNvPr id="7" name="Text Placeholder 2"/>
          <p:cNvSpPr>
            <a:spLocks noGrp="1"/>
          </p:cNvSpPr>
          <p:nvPr>
            <p:ph type="body" idx="1" hasCustomPrompt="1"/>
          </p:nvPr>
        </p:nvSpPr>
        <p:spPr>
          <a:xfrm>
            <a:off x="554378" y="1710206"/>
            <a:ext cx="499606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3" hasCustomPrompt="1"/>
          </p:nvPr>
        </p:nvSpPr>
        <p:spPr>
          <a:xfrm>
            <a:off x="550863" y="2286264"/>
            <a:ext cx="4999583" cy="3757348"/>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1" name="Text Placeholder 2"/>
          <p:cNvSpPr>
            <a:spLocks noGrp="1"/>
          </p:cNvSpPr>
          <p:nvPr>
            <p:ph type="body" idx="14" hasCustomPrompt="1"/>
          </p:nvPr>
        </p:nvSpPr>
        <p:spPr>
          <a:xfrm>
            <a:off x="5684632" y="1710206"/>
            <a:ext cx="499606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3" name="Content Placeholder 3"/>
          <p:cNvSpPr>
            <a:spLocks noGrp="1"/>
          </p:cNvSpPr>
          <p:nvPr>
            <p:ph sz="half" idx="15" hasCustomPrompt="1"/>
          </p:nvPr>
        </p:nvSpPr>
        <p:spPr>
          <a:xfrm>
            <a:off x="5681117" y="2286264"/>
            <a:ext cx="4999583" cy="3757348"/>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4"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5" name="Straight Connector 14"/>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3 Column / Title_Content">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710203"/>
            <a:ext cx="10129837" cy="4333409"/>
          </a:xfrm>
          <a:prstGeom prst="rect">
            <a:avLst/>
          </a:prstGeom>
        </p:spPr>
        <p:txBody>
          <a:bodyPr lIns="90000" numCol="3">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2" name="TextBox 1"/>
          <p:cNvSpPr txBox="1"/>
          <p:nvPr/>
        </p:nvSpPr>
        <p:spPr>
          <a:xfrm>
            <a:off x="-3481064" y="-2043608"/>
            <a:ext cx="2376264" cy="215444"/>
          </a:xfrm>
          <a:prstGeom prst="rect">
            <a:avLst/>
          </a:prstGeom>
          <a:noFill/>
        </p:spPr>
        <p:txBody>
          <a:bodyPr wrap="square" lIns="0" tIns="0" rIns="0" bIns="0" numCol="1" spcCol="288000" rtlCol="0">
            <a:spAutoFit/>
          </a:bodyPr>
          <a:lstStyle/>
          <a:p>
            <a:pPr indent="-180000" fontAlgn="auto" latinLnBrk="0">
              <a:spcBef>
                <a:spcPts val="600"/>
              </a:spcBef>
              <a:spcAft>
                <a:spcPts val="0"/>
              </a:spcAft>
            </a:pPr>
            <a:r>
              <a:rPr lang="en-US" sz="1400" b="0" i="0" dirty="0" err="1">
                <a:latin typeface="Source Sans Pro" charset="0"/>
                <a:ea typeface="Source Sans Pro" charset="0"/>
                <a:cs typeface="Source Sans Pro" charset="0"/>
              </a:rPr>
              <a:t>zfegrhtjyufgrtntcvb</a:t>
            </a:r>
            <a:endParaRPr lang="en-US" sz="1400" b="0" i="0" dirty="0">
              <a:latin typeface="Source Sans Pro" charset="0"/>
              <a:ea typeface="Source Sans Pro" charset="0"/>
              <a:cs typeface="Source Sans Pro" charset="0"/>
            </a:endParaRPr>
          </a:p>
        </p:txBody>
      </p:sp>
      <p:sp>
        <p:nvSpPr>
          <p:cNvPr id="6"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8" name="Straight Connector 7"/>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3 Column / Title_Subtitle_Content">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710206"/>
            <a:ext cx="1012983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2286263"/>
            <a:ext cx="10129836" cy="3757349"/>
          </a:xfrm>
          <a:prstGeom prst="rect">
            <a:avLst/>
          </a:prstGeom>
        </p:spPr>
        <p:txBody>
          <a:bodyPr lIns="90000" numCol="3">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8"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9" name="Straight Connector 8"/>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s / Title, Subtitle, Conten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1386" y="1710206"/>
            <a:ext cx="3007790"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2" name="Content Placeholder 3"/>
          <p:cNvSpPr>
            <a:spLocks noGrp="1"/>
          </p:cNvSpPr>
          <p:nvPr>
            <p:ph sz="half" idx="12" hasCustomPrompt="1"/>
          </p:nvPr>
        </p:nvSpPr>
        <p:spPr>
          <a:xfrm>
            <a:off x="4150863" y="2276872"/>
            <a:ext cx="3025257" cy="3766740"/>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4" name="Content Placeholder 3"/>
          <p:cNvSpPr>
            <a:spLocks noGrp="1"/>
          </p:cNvSpPr>
          <p:nvPr>
            <p:ph sz="half" idx="11" hasCustomPrompt="1"/>
          </p:nvPr>
        </p:nvSpPr>
        <p:spPr>
          <a:xfrm>
            <a:off x="551385" y="2286263"/>
            <a:ext cx="3007792" cy="3757349"/>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6" name="Text Placeholder 2"/>
          <p:cNvSpPr>
            <a:spLocks noGrp="1"/>
          </p:cNvSpPr>
          <p:nvPr>
            <p:ph type="body" idx="13" hasCustomPrompt="1"/>
          </p:nvPr>
        </p:nvSpPr>
        <p:spPr>
          <a:xfrm>
            <a:off x="4147113" y="1710206"/>
            <a:ext cx="3029007"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7" name="Content Placeholder 3"/>
          <p:cNvSpPr>
            <a:spLocks noGrp="1"/>
          </p:cNvSpPr>
          <p:nvPr>
            <p:ph sz="half" idx="14" hasCustomPrompt="1"/>
          </p:nvPr>
        </p:nvSpPr>
        <p:spPr>
          <a:xfrm>
            <a:off x="7680325" y="2276871"/>
            <a:ext cx="3000375" cy="3766741"/>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9" name="Text Placeholder 2"/>
          <p:cNvSpPr>
            <a:spLocks noGrp="1"/>
          </p:cNvSpPr>
          <p:nvPr>
            <p:ph type="body" idx="15" hasCustomPrompt="1"/>
          </p:nvPr>
        </p:nvSpPr>
        <p:spPr>
          <a:xfrm>
            <a:off x="7680325" y="1710206"/>
            <a:ext cx="3007219"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cxnSp>
        <p:nvCxnSpPr>
          <p:cNvPr id="13" name="Straight Connector 12"/>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5"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hf hdr="0" ft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cSld>
  <p:clrMapOvr>
    <a:masterClrMapping/>
  </p:clrMapOvr>
  <p:hf hdr="0" ft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Introduce Page">
    <p:spTree>
      <p:nvGrpSpPr>
        <p:cNvPr id="1" name=""/>
        <p:cNvGrpSpPr/>
        <p:nvPr/>
      </p:nvGrpSpPr>
      <p:grpSpPr>
        <a:xfrm>
          <a:off x="0" y="0"/>
          <a:ext cx="0" cy="0"/>
          <a:chOff x="0" y="0"/>
          <a:chExt cx="0" cy="0"/>
        </a:xfrm>
      </p:grpSpPr>
      <p:cxnSp>
        <p:nvCxnSpPr>
          <p:cNvPr id="5" name="Straight Connector 4"/>
          <p:cNvCxnSpPr/>
          <p:nvPr/>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itle Placeholder 1"/>
          <p:cNvSpPr txBox="1">
            <a:spLocks/>
          </p:cNvSpPr>
          <p:nvPr/>
        </p:nvSpPr>
        <p:spPr>
          <a:xfrm>
            <a:off x="4145146" y="1455167"/>
            <a:ext cx="3901709" cy="461665"/>
          </a:xfrm>
          <a:prstGeom prst="rect">
            <a:avLst/>
          </a:prstGeom>
        </p:spPr>
        <p:txBody>
          <a:bodyPr vert="horz" wrap="none" lIns="0" tIns="0" rIns="0" bIns="0" numCol="1" rtlCol="0" anchor="b" anchorCtr="1">
            <a:spAutoFit/>
          </a:bodyPr>
          <a:lstStyle>
            <a:lvl1pPr algn="l" defTabSz="914286" rtl="0" eaLnBrk="1" latinLnBrk="0" hangingPunct="1">
              <a:lnSpc>
                <a:spcPts val="3600"/>
              </a:lnSpc>
              <a:spcBef>
                <a:spcPct val="0"/>
              </a:spcBef>
              <a:buNone/>
              <a:defRPr sz="4400" b="0" i="0" kern="1200" cap="small" baseline="0">
                <a:solidFill>
                  <a:schemeClr val="tx1"/>
                </a:solidFill>
                <a:latin typeface="Source Sans Pro" charset="0"/>
                <a:ea typeface="Source Sans Pro" charset="0"/>
                <a:cs typeface="Source Sans Pro" charset="0"/>
              </a:defRPr>
            </a:lvl1pPr>
          </a:lstStyle>
          <a:p>
            <a:pPr algn="ctr"/>
            <a:r>
              <a:rPr lang="en-US" dirty="0"/>
              <a:t>click to edit title</a:t>
            </a:r>
          </a:p>
        </p:txBody>
      </p:sp>
      <p:sp>
        <p:nvSpPr>
          <p:cNvPr id="8" name="Content Placeholder 3"/>
          <p:cNvSpPr>
            <a:spLocks noGrp="1"/>
          </p:cNvSpPr>
          <p:nvPr>
            <p:ph sz="half" idx="11" hasCustomPrompt="1"/>
          </p:nvPr>
        </p:nvSpPr>
        <p:spPr>
          <a:xfrm>
            <a:off x="1031082" y="2479536"/>
            <a:ext cx="10129837" cy="3564077"/>
          </a:xfrm>
          <a:prstGeom prst="rect">
            <a:avLst/>
          </a:prstGeom>
        </p:spPr>
        <p:txBody>
          <a:bodyPr lIns="90000" anchor="t" anchorCtr="1">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Tree>
  </p:cSld>
  <p:clrMapOvr>
    <a:masterClrMapping/>
  </p:clrMapOvr>
  <p:hf hdr="0" ftr="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egal - Disclaimer">
    <p:spTree>
      <p:nvGrpSpPr>
        <p:cNvPr id="1" name=""/>
        <p:cNvGrpSpPr/>
        <p:nvPr/>
      </p:nvGrpSpPr>
      <p:grpSpPr>
        <a:xfrm>
          <a:off x="0" y="0"/>
          <a:ext cx="0" cy="0"/>
          <a:chOff x="0" y="0"/>
          <a:chExt cx="0" cy="0"/>
        </a:xfrm>
      </p:grpSpPr>
      <p:sp>
        <p:nvSpPr>
          <p:cNvPr id="6" name="Rectangle 5"/>
          <p:cNvSpPr/>
          <p:nvPr/>
        </p:nvSpPr>
        <p:spPr>
          <a:xfrm>
            <a:off x="1031082" y="1556791"/>
            <a:ext cx="10129837" cy="461665"/>
          </a:xfrm>
          <a:prstGeom prst="rect">
            <a:avLst/>
          </a:prstGeom>
        </p:spPr>
        <p:txBody>
          <a:bodyPr wrap="square">
            <a:spAutoFit/>
          </a:bodyPr>
          <a:lstStyle/>
          <a:p>
            <a:pPr algn="ctr"/>
            <a:r>
              <a:rPr lang="en-US" sz="2400" dirty="0"/>
              <a:t>DISCLAIMER</a:t>
            </a:r>
          </a:p>
        </p:txBody>
      </p:sp>
      <p:sp>
        <p:nvSpPr>
          <p:cNvPr id="10" name="TextBox 9"/>
          <p:cNvSpPr txBox="1"/>
          <p:nvPr/>
        </p:nvSpPr>
        <p:spPr>
          <a:xfrm>
            <a:off x="1031082" y="2479536"/>
            <a:ext cx="10129837" cy="2677656"/>
          </a:xfrm>
          <a:prstGeom prst="rect">
            <a:avLst/>
          </a:prstGeom>
          <a:noFill/>
        </p:spPr>
        <p:txBody>
          <a:bodyPr vert="horz" wrap="square" lIns="0" tIns="0" rIns="0" bIns="0" numCol="1" spcCol="288000" rtlCol="0" anchor="t" anchorCtr="0">
            <a:spAutoFit/>
          </a:bodyPr>
          <a:lstStyle/>
          <a:p>
            <a:pPr algn="ctr">
              <a:spcBef>
                <a:spcPts val="0"/>
              </a:spcBef>
              <a:spcAft>
                <a:spcPts val="600"/>
              </a:spcAft>
            </a:pPr>
            <a:r>
              <a:rPr lang="en-US" sz="1400" b="0" i="0" spc="0" dirty="0">
                <a:ln>
                  <a:noFill/>
                </a:ln>
                <a:solidFill>
                  <a:schemeClr val="tx2"/>
                </a:solidFill>
                <a:latin typeface="Source Sans Pro Light" charset="0"/>
                <a:ea typeface="Source Sans Pro Light" charset="0"/>
                <a:cs typeface="Source Sans Pro Light" charset="0"/>
              </a:rPr>
              <a:t>All rights reserved. Information, technical data and tutorials contained in this document are proprietary under copyright Law of Industrial Smart Software Technology (IS2T S.A.) operating under the brand name </a:t>
            </a:r>
            <a:r>
              <a:rPr lang="en-US" sz="1400" b="0" i="0" spc="0" dirty="0" err="1">
                <a:ln>
                  <a:noFill/>
                </a:ln>
                <a:solidFill>
                  <a:schemeClr val="tx2"/>
                </a:solidFill>
                <a:latin typeface="Source Sans Pro Light" charset="0"/>
                <a:ea typeface="Source Sans Pro Light" charset="0"/>
                <a:cs typeface="Source Sans Pro Light" charset="0"/>
              </a:rPr>
              <a:t>MicroEJ</a:t>
            </a:r>
            <a:r>
              <a:rPr lang="en-US" sz="1400" b="0" i="0" spc="0" dirty="0">
                <a:ln>
                  <a:noFill/>
                </a:ln>
                <a:solidFill>
                  <a:schemeClr val="tx2"/>
                </a:solidFill>
                <a:latin typeface="Source Sans Pro Light" charset="0"/>
                <a:ea typeface="Source Sans Pro Light" charset="0"/>
                <a:cs typeface="Source Sans Pro Light" charset="0"/>
              </a:rPr>
              <a:t>®. Without written permission from IS2T S.A., copying or sending parts of the document or the entire document by any means to third parties is not permitted. Granted authorizations for using parts of the document or the entire document do not mean IS2T S.A. gives public full access rights.</a:t>
            </a:r>
          </a:p>
          <a:p>
            <a:pPr algn="ctr">
              <a:spcBef>
                <a:spcPts val="0"/>
              </a:spcBef>
              <a:spcAft>
                <a:spcPts val="600"/>
              </a:spcAft>
            </a:pPr>
            <a:r>
              <a:rPr lang="en-US" sz="1400" b="0" i="0" spc="0" dirty="0">
                <a:ln>
                  <a:noFill/>
                </a:ln>
                <a:solidFill>
                  <a:schemeClr val="tx2"/>
                </a:solidFill>
                <a:latin typeface="Source Sans Pro Light" charset="0"/>
                <a:ea typeface="Source Sans Pro Light" charset="0"/>
                <a:cs typeface="Source Sans Pro Light" charset="0"/>
              </a:rPr>
              <a:t>The information contained herein is not warranted to be error-free.</a:t>
            </a:r>
          </a:p>
          <a:p>
            <a:pPr algn="ctr">
              <a:spcBef>
                <a:spcPts val="0"/>
              </a:spcBef>
              <a:spcAft>
                <a:spcPts val="600"/>
              </a:spcAft>
            </a:pPr>
            <a:r>
              <a:rPr lang="en-US" sz="1400" b="0" i="0" spc="0" dirty="0">
                <a:ln>
                  <a:noFill/>
                </a:ln>
                <a:solidFill>
                  <a:schemeClr val="tx2"/>
                </a:solidFill>
                <a:latin typeface="Source Sans Pro Light" charset="0"/>
                <a:ea typeface="Source Sans Pro Light" charset="0"/>
                <a:cs typeface="Source Sans Pro Light" charset="0"/>
              </a:rPr>
              <a:t>IS2T® and </a:t>
            </a:r>
            <a:r>
              <a:rPr lang="en-US" sz="1400" b="0" i="0" spc="0" dirty="0" err="1">
                <a:ln>
                  <a:noFill/>
                </a:ln>
                <a:solidFill>
                  <a:schemeClr val="tx2"/>
                </a:solidFill>
                <a:latin typeface="Source Sans Pro Light" charset="0"/>
                <a:ea typeface="Source Sans Pro Light" charset="0"/>
                <a:cs typeface="Source Sans Pro Light" charset="0"/>
              </a:rPr>
              <a:t>MicroEJ</a:t>
            </a:r>
            <a:r>
              <a:rPr lang="en-US" sz="1400" b="0" i="0" spc="0" dirty="0">
                <a:ln>
                  <a:noFill/>
                </a:ln>
                <a:solidFill>
                  <a:schemeClr val="tx2"/>
                </a:solidFill>
                <a:latin typeface="Source Sans Pro Light" charset="0"/>
                <a:ea typeface="Source Sans Pro Light" charset="0"/>
                <a:cs typeface="Source Sans Pro Light" charset="0"/>
              </a:rPr>
              <a:t>® and all relative logos are trademarks or registered trademarks of IS2T S.A. in France and other Countries.</a:t>
            </a:r>
          </a:p>
          <a:p>
            <a:pPr algn="ctr">
              <a:spcBef>
                <a:spcPts val="0"/>
              </a:spcBef>
              <a:spcAft>
                <a:spcPts val="600"/>
              </a:spcAft>
            </a:pPr>
            <a:r>
              <a:rPr lang="en-US" sz="1400" b="0" i="0" spc="0" dirty="0">
                <a:ln>
                  <a:noFill/>
                </a:ln>
                <a:solidFill>
                  <a:schemeClr val="tx2"/>
                </a:solidFill>
                <a:latin typeface="Source Sans Pro Light" charset="0"/>
                <a:ea typeface="Source Sans Pro Light" charset="0"/>
                <a:cs typeface="Source Sans Pro Light" charset="0"/>
              </a:rPr>
              <a:t>Java™ is Sun Microsystems’ trademark for a technology for developing application software and deploying it in cross-platform, networked environments. When it is used in this site without adding the “™” symbol, it includes implementations of the technology by companies other than Sun. Java™, all Java-based marks and all related logos are trademarks or registered trademarks of Sun Microsystems </a:t>
            </a:r>
            <a:r>
              <a:rPr lang="en-US" sz="1400" b="0" i="0" spc="0" dirty="0" err="1">
                <a:ln>
                  <a:noFill/>
                </a:ln>
                <a:solidFill>
                  <a:schemeClr val="tx2"/>
                </a:solidFill>
                <a:latin typeface="Source Sans Pro Light" charset="0"/>
                <a:ea typeface="Source Sans Pro Light" charset="0"/>
                <a:cs typeface="Source Sans Pro Light" charset="0"/>
              </a:rPr>
              <a:t>Inc</a:t>
            </a:r>
            <a:r>
              <a:rPr lang="en-US" sz="1400" b="0" i="0" spc="0" dirty="0">
                <a:ln>
                  <a:noFill/>
                </a:ln>
                <a:solidFill>
                  <a:schemeClr val="tx2"/>
                </a:solidFill>
                <a:latin typeface="Source Sans Pro Light" charset="0"/>
                <a:ea typeface="Source Sans Pro Light" charset="0"/>
                <a:cs typeface="Source Sans Pro Light" charset="0"/>
              </a:rPr>
              <a:t>, in the United States and other Countries.</a:t>
            </a:r>
          </a:p>
          <a:p>
            <a:pPr algn="ctr">
              <a:spcBef>
                <a:spcPts val="0"/>
              </a:spcBef>
              <a:spcAft>
                <a:spcPts val="600"/>
              </a:spcAft>
            </a:pPr>
            <a:r>
              <a:rPr lang="en-US" sz="1400" b="0" i="0" spc="0" dirty="0">
                <a:ln>
                  <a:noFill/>
                </a:ln>
                <a:solidFill>
                  <a:schemeClr val="tx2"/>
                </a:solidFill>
                <a:latin typeface="Source Sans Pro Light" charset="0"/>
                <a:ea typeface="Source Sans Pro Light" charset="0"/>
                <a:cs typeface="Source Sans Pro Light" charset="0"/>
              </a:rPr>
              <a:t>Other trademarks are proprietary of their respective owners.</a:t>
            </a:r>
          </a:p>
        </p:txBody>
      </p:sp>
      <p:cxnSp>
        <p:nvCxnSpPr>
          <p:cNvPr id="11" name="Straight Connector 10"/>
          <p:cNvCxnSpPr/>
          <p:nvPr/>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egal - Disclaimer &amp; confidentiality">
    <p:spTree>
      <p:nvGrpSpPr>
        <p:cNvPr id="1" name=""/>
        <p:cNvGrpSpPr/>
        <p:nvPr/>
      </p:nvGrpSpPr>
      <p:grpSpPr>
        <a:xfrm>
          <a:off x="0" y="0"/>
          <a:ext cx="0" cy="0"/>
          <a:chOff x="0" y="0"/>
          <a:chExt cx="0" cy="0"/>
        </a:xfrm>
      </p:grpSpPr>
      <p:sp>
        <p:nvSpPr>
          <p:cNvPr id="6" name="Rectangle 5"/>
          <p:cNvSpPr/>
          <p:nvPr/>
        </p:nvSpPr>
        <p:spPr>
          <a:xfrm>
            <a:off x="1031082" y="1556791"/>
            <a:ext cx="10129837" cy="461665"/>
          </a:xfrm>
          <a:prstGeom prst="rect">
            <a:avLst/>
          </a:prstGeom>
        </p:spPr>
        <p:txBody>
          <a:bodyPr wrap="square">
            <a:spAutoFit/>
          </a:bodyPr>
          <a:lstStyle/>
          <a:p>
            <a:pPr algn="ctr"/>
            <a:r>
              <a:rPr lang="fr-FR" sz="2400" dirty="0"/>
              <a:t>DISCLAIMER &amp; CONFIDENTIALITY</a:t>
            </a:r>
            <a:endParaRPr lang="en-US" sz="2400" dirty="0"/>
          </a:p>
        </p:txBody>
      </p:sp>
      <p:sp>
        <p:nvSpPr>
          <p:cNvPr id="12" name="TextBox 11"/>
          <p:cNvSpPr txBox="1"/>
          <p:nvPr/>
        </p:nvSpPr>
        <p:spPr>
          <a:xfrm>
            <a:off x="1031082" y="2479536"/>
            <a:ext cx="10129837" cy="2677656"/>
          </a:xfrm>
          <a:prstGeom prst="rect">
            <a:avLst/>
          </a:prstGeom>
          <a:noFill/>
        </p:spPr>
        <p:txBody>
          <a:bodyPr vert="horz" wrap="square" lIns="0" tIns="0" rIns="0" bIns="0" numCol="1" spcCol="288000" rtlCol="0" anchor="t" anchorCtr="0">
            <a:spAutoFit/>
          </a:bodyPr>
          <a:lstStyle/>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All rights reserved. Information, technical data and tutorials contained in this document are confidential and proprietary under copyright Law of Industrial Smart Software Technology (IS2T S.A.) operating under the brand name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Without written permission from IS2T S.A., copying or sending parts of the document or the entire document by any means to third parties is not permitted. Granted authorizations for using parts of the document or the entire document do not mean IS2T S.A. gives public full access rights.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The information contained herein is not warranted to be error-free.</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IS2T® and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and all relative logos are trademarks or registered trademarks of IS2T S.A. in France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Java™ is Sun Microsystems’ trademark for a technology for developing application software and deploying it in cross-platform, networked environments. When it is used in this site without adding the “™” symbol, it includes implementations of the technology by companies other than Sun. Java™, all Java-based marks and all related logos are trademarks or registered trademarks of Sun Microsystems </a:t>
            </a:r>
            <a:r>
              <a:rPr lang="en-US" sz="1400" b="0" i="0" kern="1200" spc="0" dirty="0" err="1">
                <a:ln>
                  <a:noFill/>
                </a:ln>
                <a:solidFill>
                  <a:schemeClr val="tx2"/>
                </a:solidFill>
                <a:latin typeface="Source Sans Pro Light" charset="0"/>
                <a:ea typeface="Source Sans Pro Light" charset="0"/>
                <a:cs typeface="Source Sans Pro Light" charset="0"/>
              </a:rPr>
              <a:t>Inc</a:t>
            </a:r>
            <a:r>
              <a:rPr lang="en-US" sz="1400" b="0" i="0" kern="1200" spc="0" dirty="0">
                <a:ln>
                  <a:noFill/>
                </a:ln>
                <a:solidFill>
                  <a:schemeClr val="tx2"/>
                </a:solidFill>
                <a:latin typeface="Source Sans Pro Light" charset="0"/>
                <a:ea typeface="Source Sans Pro Light" charset="0"/>
                <a:cs typeface="Source Sans Pro Light" charset="0"/>
              </a:rPr>
              <a:t>, in the United States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Other trademarks are proprietary of their respective owners.</a:t>
            </a:r>
          </a:p>
        </p:txBody>
      </p:sp>
      <p:cxnSp>
        <p:nvCxnSpPr>
          <p:cNvPr id="15" name="Straight Connector 14"/>
          <p:cNvCxnSpPr/>
          <p:nvPr/>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cSld name="END Slider">
    <p:spTree>
      <p:nvGrpSpPr>
        <p:cNvPr id="1" name=""/>
        <p:cNvGrpSpPr/>
        <p:nvPr/>
      </p:nvGrpSpPr>
      <p:grpSpPr>
        <a:xfrm>
          <a:off x="0" y="0"/>
          <a:ext cx="0" cy="0"/>
          <a:chOff x="0" y="0"/>
          <a:chExt cx="0" cy="0"/>
        </a:xfrm>
      </p:grpSpPr>
      <p:sp>
        <p:nvSpPr>
          <p:cNvPr id="5" name="Rectangle 1"/>
          <p:cNvSpPr/>
          <p:nvPr/>
        </p:nvSpPr>
        <p:spPr>
          <a:xfrm rot="1800000">
            <a:off x="4954333" y="-1094769"/>
            <a:ext cx="8109376" cy="10728642"/>
          </a:xfrm>
          <a:custGeom>
            <a:avLst/>
            <a:gdLst>
              <a:gd name="connsiteX0" fmla="*/ 0 w 4673328"/>
              <a:gd name="connsiteY0" fmla="*/ 0 h 12601313"/>
              <a:gd name="connsiteX1" fmla="*/ 4673328 w 4673328"/>
              <a:gd name="connsiteY1" fmla="*/ 0 h 12601313"/>
              <a:gd name="connsiteX2" fmla="*/ 4673328 w 4673328"/>
              <a:gd name="connsiteY2" fmla="*/ 12601313 h 12601313"/>
              <a:gd name="connsiteX3" fmla="*/ 0 w 4673328"/>
              <a:gd name="connsiteY3" fmla="*/ 12601313 h 12601313"/>
              <a:gd name="connsiteX4" fmla="*/ 0 w 4673328"/>
              <a:gd name="connsiteY4" fmla="*/ 0 h 12601313"/>
              <a:gd name="connsiteX0" fmla="*/ 0 w 4682599"/>
              <a:gd name="connsiteY0" fmla="*/ 0 h 12601313"/>
              <a:gd name="connsiteX1" fmla="*/ 4673328 w 4682599"/>
              <a:gd name="connsiteY1" fmla="*/ 0 h 12601313"/>
              <a:gd name="connsiteX2" fmla="*/ 4682599 w 4682599"/>
              <a:gd name="connsiteY2" fmla="*/ 9540063 h 12601313"/>
              <a:gd name="connsiteX3" fmla="*/ 0 w 4682599"/>
              <a:gd name="connsiteY3" fmla="*/ 12601313 h 12601313"/>
              <a:gd name="connsiteX4" fmla="*/ 0 w 4682599"/>
              <a:gd name="connsiteY4" fmla="*/ 0 h 12601313"/>
              <a:gd name="connsiteX0" fmla="*/ 5974 w 4688573"/>
              <a:gd name="connsiteY0" fmla="*/ 0 h 12239273"/>
              <a:gd name="connsiteX1" fmla="*/ 4679302 w 4688573"/>
              <a:gd name="connsiteY1" fmla="*/ 0 h 12239273"/>
              <a:gd name="connsiteX2" fmla="*/ 4688573 w 4688573"/>
              <a:gd name="connsiteY2" fmla="*/ 9540063 h 12239273"/>
              <a:gd name="connsiteX3" fmla="*/ 0 w 4688573"/>
              <a:gd name="connsiteY3" fmla="*/ 12239273 h 12239273"/>
              <a:gd name="connsiteX4" fmla="*/ 5974 w 4688573"/>
              <a:gd name="connsiteY4" fmla="*/ 0 h 12239273"/>
              <a:gd name="connsiteX0" fmla="*/ 5974 w 4688573"/>
              <a:gd name="connsiteY0" fmla="*/ 0 h 12239273"/>
              <a:gd name="connsiteX1" fmla="*/ 4676822 w 4688573"/>
              <a:gd name="connsiteY1" fmla="*/ 1402474 h 12239273"/>
              <a:gd name="connsiteX2" fmla="*/ 4688573 w 4688573"/>
              <a:gd name="connsiteY2" fmla="*/ 9540063 h 12239273"/>
              <a:gd name="connsiteX3" fmla="*/ 0 w 4688573"/>
              <a:gd name="connsiteY3" fmla="*/ 12239273 h 12239273"/>
              <a:gd name="connsiteX4" fmla="*/ 5974 w 4688573"/>
              <a:gd name="connsiteY4" fmla="*/ 0 h 12239273"/>
              <a:gd name="connsiteX0" fmla="*/ 650 w 4688647"/>
              <a:gd name="connsiteY0" fmla="*/ 2773313 h 10836799"/>
              <a:gd name="connsiteX1" fmla="*/ 4676896 w 4688647"/>
              <a:gd name="connsiteY1" fmla="*/ 0 h 10836799"/>
              <a:gd name="connsiteX2" fmla="*/ 4688647 w 4688647"/>
              <a:gd name="connsiteY2" fmla="*/ 8137589 h 10836799"/>
              <a:gd name="connsiteX3" fmla="*/ 74 w 4688647"/>
              <a:gd name="connsiteY3" fmla="*/ 10836799 h 10836799"/>
              <a:gd name="connsiteX4" fmla="*/ 650 w 4688647"/>
              <a:gd name="connsiteY4" fmla="*/ 2773313 h 10836799"/>
              <a:gd name="connsiteX0" fmla="*/ 650 w 4688647"/>
              <a:gd name="connsiteY0" fmla="*/ 2740720 h 10804206"/>
              <a:gd name="connsiteX1" fmla="*/ 4662974 w 4688647"/>
              <a:gd name="connsiteY1" fmla="*/ 0 h 10804206"/>
              <a:gd name="connsiteX2" fmla="*/ 4688647 w 4688647"/>
              <a:gd name="connsiteY2" fmla="*/ 8104996 h 10804206"/>
              <a:gd name="connsiteX3" fmla="*/ 74 w 4688647"/>
              <a:gd name="connsiteY3" fmla="*/ 10804206 h 10804206"/>
              <a:gd name="connsiteX4" fmla="*/ 650 w 4688647"/>
              <a:gd name="connsiteY4" fmla="*/ 2740720 h 10804206"/>
              <a:gd name="connsiteX0" fmla="*/ 650 w 4688647"/>
              <a:gd name="connsiteY0" fmla="*/ 2414351 h 10477837"/>
              <a:gd name="connsiteX1" fmla="*/ 4622225 w 4688647"/>
              <a:gd name="connsiteY1" fmla="*/ 0 h 10477837"/>
              <a:gd name="connsiteX2" fmla="*/ 4688647 w 4688647"/>
              <a:gd name="connsiteY2" fmla="*/ 7778627 h 10477837"/>
              <a:gd name="connsiteX3" fmla="*/ 74 w 4688647"/>
              <a:gd name="connsiteY3" fmla="*/ 10477837 h 10477837"/>
              <a:gd name="connsiteX4" fmla="*/ 650 w 4688647"/>
              <a:gd name="connsiteY4" fmla="*/ 2414351 h 10477837"/>
              <a:gd name="connsiteX0" fmla="*/ 650 w 4688647"/>
              <a:gd name="connsiteY0" fmla="*/ 2665156 h 10728642"/>
              <a:gd name="connsiteX1" fmla="*/ 4673861 w 4688647"/>
              <a:gd name="connsiteY1" fmla="*/ 0 h 10728642"/>
              <a:gd name="connsiteX2" fmla="*/ 4688647 w 4688647"/>
              <a:gd name="connsiteY2" fmla="*/ 8029432 h 10728642"/>
              <a:gd name="connsiteX3" fmla="*/ 74 w 4688647"/>
              <a:gd name="connsiteY3" fmla="*/ 10728642 h 10728642"/>
              <a:gd name="connsiteX4" fmla="*/ 650 w 4688647"/>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09376" h="10728642">
                <a:moveTo>
                  <a:pt x="650" y="2665156"/>
                </a:moveTo>
                <a:lnTo>
                  <a:pt x="4673861" y="0"/>
                </a:lnTo>
                <a:cubicBezTo>
                  <a:pt x="5668654" y="1793772"/>
                  <a:pt x="7081028" y="4183207"/>
                  <a:pt x="8109376" y="6035100"/>
                </a:cubicBezTo>
                <a:lnTo>
                  <a:pt x="74" y="10728642"/>
                </a:lnTo>
                <a:cubicBezTo>
                  <a:pt x="2065" y="6648884"/>
                  <a:pt x="-1341" y="6744914"/>
                  <a:pt x="650" y="2665156"/>
                </a:cubicBez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31493" y="3140968"/>
            <a:ext cx="3155056" cy="101277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083" y="2187326"/>
            <a:ext cx="3663604" cy="3657510"/>
          </a:xfrm>
          <a:prstGeom prst="rect">
            <a:avLst/>
          </a:prstGeom>
        </p:spPr>
      </p:pic>
      <p:sp>
        <p:nvSpPr>
          <p:cNvPr id="8" name="Title 51"/>
          <p:cNvSpPr txBox="1">
            <a:spLocks/>
          </p:cNvSpPr>
          <p:nvPr/>
        </p:nvSpPr>
        <p:spPr>
          <a:xfrm>
            <a:off x="623392" y="836712"/>
            <a:ext cx="7018635" cy="1008112"/>
          </a:xfrm>
          <a:prstGeom prst="rect">
            <a:avLst/>
          </a:prstGeom>
        </p:spPr>
        <p:txBody>
          <a:bodyPr/>
          <a:lstStyle>
            <a:lvl1pPr algn="l" defTabSz="914286" rtl="0" eaLnBrk="1" latinLnBrk="0" hangingPunct="1">
              <a:spcBef>
                <a:spcPct val="0"/>
              </a:spcBef>
              <a:buNone/>
              <a:defRPr sz="3600" b="0" i="0" kern="1200" cap="small" baseline="0">
                <a:solidFill>
                  <a:schemeClr val="tx1"/>
                </a:solidFill>
                <a:latin typeface="+mj-lt"/>
                <a:ea typeface="Calibri Light" charset="0"/>
                <a:cs typeface="Calibri Light" charset="0"/>
              </a:defRPr>
            </a:lvl1pPr>
          </a:lstStyle>
          <a:p>
            <a:r>
              <a:rPr lang="en-US" sz="8000" b="0" i="1" spc="600" dirty="0">
                <a:latin typeface="Source Sans Pro ExtraLight" charset="0"/>
                <a:ea typeface="Source Sans Pro ExtraLight" charset="0"/>
                <a:cs typeface="Source Sans Pro ExtraLight" charset="0"/>
              </a:rPr>
              <a:t>Thank you </a:t>
            </a:r>
          </a:p>
        </p:txBody>
      </p:sp>
      <p:sp>
        <p:nvSpPr>
          <p:cNvPr id="9" name="Rectangle 8"/>
          <p:cNvSpPr/>
          <p:nvPr/>
        </p:nvSpPr>
        <p:spPr>
          <a:xfrm>
            <a:off x="2495600" y="1988839"/>
            <a:ext cx="2698175" cy="369332"/>
          </a:xfrm>
          <a:prstGeom prst="rect">
            <a:avLst/>
          </a:prstGeom>
        </p:spPr>
        <p:txBody>
          <a:bodyPr wrap="none">
            <a:spAutoFit/>
          </a:bodyPr>
          <a:lstStyle/>
          <a:p>
            <a:r>
              <a:rPr lang="en-US" b="0" i="1" spc="300" dirty="0">
                <a:latin typeface="Source Sans Pro Light" charset="0"/>
                <a:ea typeface="Source Sans Pro Light" charset="0"/>
                <a:cs typeface="Source Sans Pro Light" charset="0"/>
              </a:rPr>
              <a:t>for your attention !</a:t>
            </a:r>
          </a:p>
        </p:txBody>
      </p:sp>
    </p:spTree>
  </p:cSld>
  <p:clrMapOvr>
    <a:masterClrMapping/>
  </p:clrMapOvr>
  <p:hf hdr="0" ft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Graphic Chapter / Title_subtitle">
    <p:spTree>
      <p:nvGrpSpPr>
        <p:cNvPr id="1" name=""/>
        <p:cNvGrpSpPr/>
        <p:nvPr/>
      </p:nvGrpSpPr>
      <p:grpSpPr>
        <a:xfrm>
          <a:off x="0" y="0"/>
          <a:ext cx="0" cy="0"/>
          <a:chOff x="0" y="0"/>
          <a:chExt cx="0" cy="0"/>
        </a:xfrm>
      </p:grpSpPr>
      <p:cxnSp>
        <p:nvCxnSpPr>
          <p:cNvPr id="20" name="Straight Connector 19"/>
          <p:cNvCxnSpPr/>
          <p:nvPr/>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27"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28" name="Straight Connector 27"/>
          <p:cNvCxnSpPr/>
          <p:nvPr/>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8"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Drag picture to placeholder or click icon to add</a:t>
            </a:r>
          </a:p>
        </p:txBody>
      </p:sp>
    </p:spTree>
  </p:cSld>
  <p:clrMapOvr>
    <a:masterClrMapping/>
  </p:clrMapOvr>
  <p:hf hdr="0" ftr="0"/>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70634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7844813"/>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Red Chapter / Title_Subtitle_Number">
    <p:spTree>
      <p:nvGrpSpPr>
        <p:cNvPr id="1" name=""/>
        <p:cNvGrpSpPr/>
        <p:nvPr/>
      </p:nvGrpSpPr>
      <p:grpSpPr>
        <a:xfrm>
          <a:off x="0" y="0"/>
          <a:ext cx="0" cy="0"/>
          <a:chOff x="0" y="0"/>
          <a:chExt cx="0" cy="0"/>
        </a:xfrm>
      </p:grpSpPr>
      <p:sp>
        <p:nvSpPr>
          <p:cNvPr id="14"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Drag picture to placeholder or click icon to add</a:t>
            </a:r>
          </a:p>
        </p:txBody>
      </p:sp>
      <p:cxnSp>
        <p:nvCxnSpPr>
          <p:cNvPr id="20" name="Straight Connector 19"/>
          <p:cNvCxnSpPr/>
          <p:nvPr/>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ext Placeholder 4"/>
          <p:cNvSpPr>
            <a:spLocks noGrp="1"/>
          </p:cNvSpPr>
          <p:nvPr>
            <p:ph type="body" sz="quarter" idx="12" hasCustomPrompt="1"/>
          </p:nvPr>
        </p:nvSpPr>
        <p:spPr>
          <a:xfrm>
            <a:off x="9182100" y="3645024"/>
            <a:ext cx="2602532" cy="2029941"/>
          </a:xfrm>
          <a:prstGeom prst="rect">
            <a:avLst/>
          </a:prstGeom>
        </p:spPr>
        <p:txBody>
          <a:bodyPr vert="horz" anchor="b" anchorCtr="0"/>
          <a:lstStyle>
            <a:lvl1pPr algn="r">
              <a:spcBef>
                <a:spcPts val="0"/>
              </a:spcBef>
              <a:spcAft>
                <a:spcPts val="0"/>
              </a:spcAft>
              <a:defRPr sz="17000"/>
            </a:lvl1pPr>
            <a:lvl2pPr algn="just">
              <a:defRPr sz="17000"/>
            </a:lvl2pPr>
            <a:lvl3pPr algn="just">
              <a:defRPr sz="17000"/>
            </a:lvl3pPr>
            <a:lvl4pPr algn="just">
              <a:defRPr sz="17000"/>
            </a:lvl4pPr>
            <a:lvl5pPr algn="just">
              <a:defRPr sz="17000"/>
            </a:lvl5pPr>
          </a:lstStyle>
          <a:p>
            <a:pPr lvl="0"/>
            <a:r>
              <a:rPr lang="en-US" dirty="0"/>
              <a:t>N°</a:t>
            </a:r>
          </a:p>
        </p:txBody>
      </p:sp>
      <p:sp>
        <p:nvSpPr>
          <p:cNvPr id="8"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9"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10" name="Straight Connector 9"/>
          <p:cNvCxnSpPr/>
          <p:nvPr/>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Red SubChapter / Title ">
    <p:spTree>
      <p:nvGrpSpPr>
        <p:cNvPr id="1" name=""/>
        <p:cNvGrpSpPr/>
        <p:nvPr/>
      </p:nvGrpSpPr>
      <p:grpSpPr>
        <a:xfrm>
          <a:off x="0" y="0"/>
          <a:ext cx="0" cy="0"/>
          <a:chOff x="0" y="0"/>
          <a:chExt cx="0" cy="0"/>
        </a:xfrm>
      </p:grpSpPr>
      <p:sp>
        <p:nvSpPr>
          <p:cNvPr id="15" name="Rectangle 14"/>
          <p:cNvSpPr/>
          <p:nvPr/>
        </p:nvSpPr>
        <p:spPr>
          <a:xfrm>
            <a:off x="0" y="0"/>
            <a:ext cx="12192000" cy="6858000"/>
          </a:xfrm>
          <a:prstGeom prst="rect">
            <a:avLst/>
          </a:pr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2" descr="C:\Users\cmorineau\Marketing-Private\Marcom\Graphics\Artwork_Corp\Logos\Logo-microej-grey-h50.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11056039" y="454456"/>
            <a:ext cx="576064" cy="107175"/>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Connector 18"/>
          <p:cNvCxnSpPr/>
          <p:nvPr/>
        </p:nvCxnSpPr>
        <p:spPr>
          <a:xfrm>
            <a:off x="1657350" y="3429000"/>
            <a:ext cx="902334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0" name="Title 1"/>
          <p:cNvSpPr>
            <a:spLocks noGrp="1"/>
          </p:cNvSpPr>
          <p:nvPr>
            <p:ph type="ctrTitle" hasCustomPrompt="1"/>
          </p:nvPr>
        </p:nvSpPr>
        <p:spPr>
          <a:xfrm>
            <a:off x="1657350" y="1772816"/>
            <a:ext cx="9023349" cy="1512168"/>
          </a:xfrm>
          <a:prstGeom prst="rect">
            <a:avLst/>
          </a:prstGeom>
        </p:spPr>
        <p:txBody>
          <a:bodyPr lIns="0" tIns="0" rIns="0" bIns="0" anchor="b" anchorCtr="1">
            <a:noAutofit/>
          </a:bodyPr>
          <a:lstStyle>
            <a:lvl1pPr algn="ctr">
              <a:defRPr sz="3000" b="1" i="0" cap="all"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spTree>
  </p:cSld>
  <p:clrMapOvr>
    <a:masterClrMapping/>
  </p:clrMapOvr>
  <p:hf hdr="0" ftr="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cxnSp>
        <p:nvCxnSpPr>
          <p:cNvPr id="8" name="Straight Connector 7"/>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9"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hf hdr="0" ftr="0"/>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 Column / Title_Content">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
        <p:nvSpPr>
          <p:cNvPr id="11" name="Content Placeholder 3"/>
          <p:cNvSpPr>
            <a:spLocks noGrp="1"/>
          </p:cNvSpPr>
          <p:nvPr>
            <p:ph sz="half" idx="2" hasCustomPrompt="1"/>
          </p:nvPr>
        </p:nvSpPr>
        <p:spPr>
          <a:xfrm>
            <a:off x="550862" y="1710203"/>
            <a:ext cx="10129837" cy="4333409"/>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cxnSp>
        <p:nvCxnSpPr>
          <p:cNvPr id="9" name="Straight Connector 8"/>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 Column / Title_Subtitle_Content">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710206"/>
            <a:ext cx="1012983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2286263"/>
            <a:ext cx="10129836" cy="3757349"/>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9"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0" name="Straight Connector 9"/>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 Columns / Title_Content+picture">
    <p:spTree>
      <p:nvGrpSpPr>
        <p:cNvPr id="1" name=""/>
        <p:cNvGrpSpPr/>
        <p:nvPr/>
      </p:nvGrpSpPr>
      <p:grpSpPr>
        <a:xfrm>
          <a:off x="0" y="0"/>
          <a:ext cx="0" cy="0"/>
          <a:chOff x="0" y="0"/>
          <a:chExt cx="0" cy="0"/>
        </a:xfrm>
      </p:grpSpPr>
      <p:sp>
        <p:nvSpPr>
          <p:cNvPr id="6" name="Content Placeholder 3"/>
          <p:cNvSpPr>
            <a:spLocks noGrp="1"/>
          </p:cNvSpPr>
          <p:nvPr>
            <p:ph sz="half" idx="11" hasCustomPrompt="1"/>
          </p:nvPr>
        </p:nvSpPr>
        <p:spPr>
          <a:xfrm>
            <a:off x="550863" y="1710203"/>
            <a:ext cx="4999583" cy="4333409"/>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8" name="Content Placeholder 3"/>
          <p:cNvSpPr>
            <a:spLocks noGrp="1"/>
          </p:cNvSpPr>
          <p:nvPr>
            <p:ph sz="half" idx="12" hasCustomPrompt="1"/>
          </p:nvPr>
        </p:nvSpPr>
        <p:spPr>
          <a:xfrm>
            <a:off x="5681117" y="1710203"/>
            <a:ext cx="4999583" cy="4333409"/>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3"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4" name="Straight Connector 13"/>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2 Columns / Title_Content">
    <p:spTree>
      <p:nvGrpSpPr>
        <p:cNvPr id="1" name=""/>
        <p:cNvGrpSpPr/>
        <p:nvPr/>
      </p:nvGrpSpPr>
      <p:grpSpPr>
        <a:xfrm>
          <a:off x="0" y="0"/>
          <a:ext cx="0" cy="0"/>
          <a:chOff x="0" y="0"/>
          <a:chExt cx="0" cy="0"/>
        </a:xfrm>
      </p:grpSpPr>
      <p:sp>
        <p:nvSpPr>
          <p:cNvPr id="7" name="Content Placeholder 3"/>
          <p:cNvSpPr>
            <a:spLocks noGrp="1"/>
          </p:cNvSpPr>
          <p:nvPr>
            <p:ph sz="half" idx="11" hasCustomPrompt="1"/>
          </p:nvPr>
        </p:nvSpPr>
        <p:spPr>
          <a:xfrm>
            <a:off x="550863" y="1700808"/>
            <a:ext cx="10129837" cy="4333409"/>
          </a:xfrm>
          <a:prstGeom prst="rect">
            <a:avLst/>
          </a:prstGeom>
        </p:spPr>
        <p:txBody>
          <a:bodyPr lIns="90000" numCol="2">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1"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2" name="Straight Connector 11"/>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 name="Slide Number Placeholder 5">
            <a:extLst>
              <a:ext uri="{FF2B5EF4-FFF2-40B4-BE49-F238E27FC236}">
                <a16:creationId xmlns:a16="http://schemas.microsoft.com/office/drawing/2014/main" id="{D6A5EA0A-9DA9-564F-8F7D-CF263DB84C39}"/>
              </a:ext>
            </a:extLst>
          </p:cNvPr>
          <p:cNvSpPr txBox="1">
            <a:spLocks/>
          </p:cNvSpPr>
          <p:nvPr/>
        </p:nvSpPr>
        <p:spPr>
          <a:xfrm>
            <a:off x="11164442" y="6188198"/>
            <a:ext cx="536325" cy="365125"/>
          </a:xfrm>
          <a:prstGeom prst="rect">
            <a:avLst/>
          </a:prstGeom>
        </p:spPr>
        <p:txBody>
          <a:bodyPr vert="horz" lIns="91440" tIns="45720" rIns="91440" bIns="45720" rtlCol="0" anchor="ctr"/>
          <a:lstStyle>
            <a:defPPr>
              <a:defRPr lang="en-US"/>
            </a:defPPr>
            <a:lvl1pPr marL="0" algn="r" defTabSz="914377" rtl="0" eaLnBrk="1" latinLnBrk="0" hangingPunct="1">
              <a:defRPr sz="900" b="1" kern="1200">
                <a:solidFill>
                  <a:schemeClr val="tx1"/>
                </a:solidFill>
                <a:latin typeface="Lekton" panose="02000000000000000000" pitchFamily="2" charset="77"/>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31963AA3-9EF4-BA4C-A53C-84A8AE0CCD3D}" type="slidenum">
              <a:rPr lang="en-US" smtClean="0">
                <a:latin typeface="Source Sans Pro" charset="0"/>
                <a:ea typeface="Source Sans Pro" charset="0"/>
                <a:cs typeface="Source Sans Pro" charset="0"/>
              </a:rPr>
              <a:pPr/>
              <a:t>‹#›</a:t>
            </a:fld>
            <a:endParaRPr lang="en-US" dirty="0">
              <a:latin typeface="Source Sans Pro" charset="0"/>
              <a:ea typeface="Source Sans Pro" charset="0"/>
              <a:cs typeface="Source Sans Pro" charset="0"/>
            </a:endParaRPr>
          </a:p>
        </p:txBody>
      </p:sp>
      <p:pic>
        <p:nvPicPr>
          <p:cNvPr id="16" name="Picture 15"/>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10835395" y="476672"/>
            <a:ext cx="845230" cy="212365"/>
          </a:xfrm>
          <a:prstGeom prst="rect">
            <a:avLst/>
          </a:prstGeom>
        </p:spPr>
      </p:pic>
      <p:cxnSp>
        <p:nvCxnSpPr>
          <p:cNvPr id="21" name="Straight Connector 20">
            <a:extLst>
              <a:ext uri="{FF2B5EF4-FFF2-40B4-BE49-F238E27FC236}">
                <a16:creationId xmlns:a16="http://schemas.microsoft.com/office/drawing/2014/main" id="{F4443C96-B82D-F449-A71B-02134B6BB207}"/>
              </a:ext>
            </a:extLst>
          </p:cNvPr>
          <p:cNvCxnSpPr>
            <a:cxnSpLocks/>
          </p:cNvCxnSpPr>
          <p:nvPr/>
        </p:nvCxnSpPr>
        <p:spPr>
          <a:xfrm>
            <a:off x="10835395" y="6216650"/>
            <a:ext cx="789466"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0" y="0"/>
            <a:ext cx="4571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63829539"/>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 id="2147483708" r:id="rId18"/>
    <p:sldLayoutId id="2147483709" r:id="rId19"/>
    <p:sldLayoutId id="2147483728" r:id="rId20"/>
    <p:sldLayoutId id="2147483730" r:id="rId21"/>
  </p:sldLayoutIdLst>
  <p:hf hdr="0" ftr="0"/>
  <p:txStyles>
    <p:titleStyle>
      <a:lvl1pPr algn="l" defTabSz="914286" rtl="0" eaLnBrk="1" latinLnBrk="0" hangingPunct="1">
        <a:spcBef>
          <a:spcPct val="0"/>
        </a:spcBef>
        <a:buNone/>
        <a:defRPr sz="3600" b="0" i="0" kern="1200" cap="small" baseline="0">
          <a:solidFill>
            <a:schemeClr val="tx1"/>
          </a:solidFill>
          <a:latin typeface="Source Sans Pro" charset="0"/>
          <a:ea typeface="Source Sans Pro" charset="0"/>
          <a:cs typeface="Source Sans Pro" charset="0"/>
        </a:defRPr>
      </a:lvl1pPr>
    </p:titleStyle>
    <p:bodyStyle>
      <a:lvl1pPr marL="0" indent="0" algn="l" defTabSz="914286" rtl="0" eaLnBrk="1" latinLnBrk="0" hangingPunct="1">
        <a:spcBef>
          <a:spcPct val="20000"/>
        </a:spcBef>
        <a:spcAft>
          <a:spcPts val="400"/>
        </a:spcAft>
        <a:buFontTx/>
        <a:buNone/>
        <a:defRPr sz="2400" b="0" i="0" kern="1200">
          <a:solidFill>
            <a:schemeClr val="tx2"/>
          </a:solidFill>
          <a:effectLst/>
          <a:latin typeface="Source Sans Pro Light" charset="0"/>
          <a:ea typeface="Source Sans Pro Light" charset="0"/>
          <a:cs typeface="Source Sans Pro Light" charset="0"/>
        </a:defRPr>
      </a:lvl1pPr>
      <a:lvl2pPr marL="742857" indent="-285717" algn="l" defTabSz="914286" rtl="0" eaLnBrk="1" latinLnBrk="0" hangingPunct="1">
        <a:spcBef>
          <a:spcPct val="20000"/>
        </a:spcBef>
        <a:spcAft>
          <a:spcPts val="400"/>
        </a:spcAft>
        <a:buFont typeface="Courier New" charset="0"/>
        <a:buChar char="o"/>
        <a:defRPr sz="2200" b="0" i="0" kern="1200">
          <a:solidFill>
            <a:schemeClr val="tx2"/>
          </a:solidFill>
          <a:latin typeface="Source Sans Pro Light" charset="0"/>
          <a:ea typeface="Source Sans Pro Light" charset="0"/>
          <a:cs typeface="Source Sans Pro Light" charset="0"/>
        </a:defRPr>
      </a:lvl2pPr>
      <a:lvl3pPr marL="1142858" indent="-228573" algn="l" defTabSz="914286" rtl="0" eaLnBrk="1" latinLnBrk="0" hangingPunct="1">
        <a:spcBef>
          <a:spcPct val="20000"/>
        </a:spcBef>
        <a:spcAft>
          <a:spcPts val="400"/>
        </a:spcAft>
        <a:buFont typeface="Arial" panose="020B0604020202020204" pitchFamily="34" charset="0"/>
        <a:buChar char="•"/>
        <a:defRPr sz="2000" b="0" i="0" kern="1200" baseline="0">
          <a:solidFill>
            <a:schemeClr val="tx2"/>
          </a:solidFill>
          <a:latin typeface="Source Sans Pro Light" charset="0"/>
          <a:ea typeface="Source Sans Pro Light" charset="0"/>
          <a:cs typeface="Source Sans Pro Light" charset="0"/>
        </a:defRPr>
      </a:lvl3pPr>
      <a:lvl4pPr marL="1371427" indent="0" algn="l" defTabSz="914286" rtl="0" eaLnBrk="1" latinLnBrk="0" hangingPunct="1">
        <a:spcBef>
          <a:spcPct val="20000"/>
        </a:spcBef>
        <a:spcAft>
          <a:spcPts val="400"/>
        </a:spcAft>
        <a:buFontTx/>
        <a:buNone/>
        <a:defRPr sz="1800" b="0" i="0" kern="1200" baseline="0">
          <a:solidFill>
            <a:schemeClr val="tx2"/>
          </a:solidFill>
          <a:latin typeface="Source Sans Pro Light" charset="0"/>
          <a:ea typeface="Source Sans Pro Light" charset="0"/>
          <a:cs typeface="Source Sans Pro Light" charset="0"/>
        </a:defRPr>
      </a:lvl4pPr>
      <a:lvl5pPr marL="1828570" marR="0" indent="0" algn="l" defTabSz="914286" rtl="0" eaLnBrk="1" fontAlgn="auto" latinLnBrk="0" hangingPunct="1">
        <a:lnSpc>
          <a:spcPct val="100000"/>
        </a:lnSpc>
        <a:spcBef>
          <a:spcPct val="20000"/>
        </a:spcBef>
        <a:spcAft>
          <a:spcPts val="400"/>
        </a:spcAft>
        <a:buClrTx/>
        <a:buSzTx/>
        <a:buFontTx/>
        <a:buNone/>
        <a:tabLst/>
        <a:defRPr sz="1600" b="0" i="0" kern="1200">
          <a:solidFill>
            <a:schemeClr val="tx2"/>
          </a:solidFill>
          <a:latin typeface="+mn-lt"/>
          <a:ea typeface="Calibri Regular" charset="0"/>
          <a:cs typeface="Calibri Regular" charset="0"/>
        </a:defRPr>
      </a:lvl5pPr>
      <a:lvl6pPr marL="2514286"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430"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573"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718"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286" rtl="0" eaLnBrk="1" latinLnBrk="0" hangingPunct="1">
        <a:defRPr sz="1800" kern="1200">
          <a:solidFill>
            <a:schemeClr val="tx1"/>
          </a:solidFill>
          <a:latin typeface="+mn-lt"/>
          <a:ea typeface="+mn-ea"/>
          <a:cs typeface="+mn-cs"/>
        </a:defRPr>
      </a:lvl1pPr>
      <a:lvl2pPr marL="457143"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30" algn="l" defTabSz="914286" rtl="0" eaLnBrk="1" latinLnBrk="0" hangingPunct="1">
        <a:defRPr sz="1800" kern="1200">
          <a:solidFill>
            <a:schemeClr val="tx1"/>
          </a:solidFill>
          <a:latin typeface="+mn-lt"/>
          <a:ea typeface="+mn-ea"/>
          <a:cs typeface="+mn-cs"/>
        </a:defRPr>
      </a:lvl4pPr>
      <a:lvl5pPr marL="1828573" algn="l" defTabSz="914286" rtl="0" eaLnBrk="1" latinLnBrk="0" hangingPunct="1">
        <a:defRPr sz="1800" kern="1200">
          <a:solidFill>
            <a:schemeClr val="tx1"/>
          </a:solidFill>
          <a:latin typeface="+mn-lt"/>
          <a:ea typeface="+mn-ea"/>
          <a:cs typeface="+mn-cs"/>
        </a:defRPr>
      </a:lvl5pPr>
      <a:lvl6pPr marL="2285718" algn="l" defTabSz="914286" rtl="0" eaLnBrk="1" latinLnBrk="0" hangingPunct="1">
        <a:defRPr sz="1800" kern="1200">
          <a:solidFill>
            <a:schemeClr val="tx1"/>
          </a:solidFill>
          <a:latin typeface="+mn-lt"/>
          <a:ea typeface="+mn-ea"/>
          <a:cs typeface="+mn-cs"/>
        </a:defRPr>
      </a:lvl6pPr>
      <a:lvl7pPr marL="2742858"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3" algn="l" defTabSz="914286"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807">
          <p15:clr>
            <a:srgbClr val="F26B43"/>
          </p15:clr>
        </p15:guide>
        <p15:guide id="2" pos="7333">
          <p15:clr>
            <a:srgbClr val="F26B43"/>
          </p15:clr>
        </p15:guide>
        <p15:guide id="3" pos="347">
          <p15:clr>
            <a:srgbClr val="F26B43"/>
          </p15:clr>
        </p15:guide>
        <p15:guide id="4" orient="horz" pos="406">
          <p15:clr>
            <a:srgbClr val="F26B43"/>
          </p15:clr>
        </p15:guide>
        <p15:guide id="5" orient="horz" pos="3916">
          <p15:clr>
            <a:srgbClr val="F26B43"/>
          </p15:clr>
        </p15:guide>
        <p15:guide id="6" pos="6834">
          <p15:clr>
            <a:srgbClr val="F26B43"/>
          </p15:clr>
        </p15:guide>
        <p15:guide id="7" pos="6728">
          <p15:clr>
            <a:srgbClr val="F26B43"/>
          </p15:clr>
        </p15:guide>
        <p15:guide id="8" pos="1292">
          <p15:clr>
            <a:srgbClr val="F26B43"/>
          </p15:clr>
        </p15:guide>
        <p15:guide id="9" pos="1044">
          <p15:clr>
            <a:srgbClr val="F26B43"/>
          </p15:clr>
        </p15:guide>
        <p15:guide id="10" pos="1990">
          <p15:clr>
            <a:srgbClr val="F26B43"/>
          </p15:clr>
        </p15:guide>
        <p15:guide id="11" pos="2242">
          <p15:clr>
            <a:srgbClr val="F26B43"/>
          </p15:clr>
        </p15:guide>
        <p15:guide id="12" pos="2938">
          <p15:clr>
            <a:srgbClr val="F26B43"/>
          </p15:clr>
        </p15:guide>
        <p15:guide id="13" pos="3190">
          <p15:clr>
            <a:srgbClr val="F26B43"/>
          </p15:clr>
        </p15:guide>
        <p15:guide id="14" pos="4138">
          <p15:clr>
            <a:srgbClr val="F26B43"/>
          </p15:clr>
        </p15:guide>
        <p15:guide id="15" pos="3885">
          <p15:clr>
            <a:srgbClr val="F26B43"/>
          </p15:clr>
        </p15:guide>
        <p15:guide id="16" pos="4838">
          <p15:clr>
            <a:srgbClr val="F26B43"/>
          </p15:clr>
        </p15:guide>
        <p15:guide id="17" pos="5084">
          <p15:clr>
            <a:srgbClr val="F26B43"/>
          </p15:clr>
        </p15:guide>
        <p15:guide id="18" pos="5784">
          <p15:clr>
            <a:srgbClr val="F26B43"/>
          </p15:clr>
        </p15:guide>
        <p15:guide id="19" pos="6032">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1.emf"/><Relationship Id="rId3" Type="http://schemas.openxmlformats.org/officeDocument/2006/relationships/image" Target="../media/image6.emf"/><Relationship Id="rId7" Type="http://schemas.openxmlformats.org/officeDocument/2006/relationships/image" Target="../media/image10.emf"/><Relationship Id="rId2" Type="http://schemas.openxmlformats.org/officeDocument/2006/relationships/image" Target="../media/image5.emf"/><Relationship Id="rId1" Type="http://schemas.openxmlformats.org/officeDocument/2006/relationships/slideLayout" Target="../slideLayouts/slideLayout15.xml"/><Relationship Id="rId6" Type="http://schemas.openxmlformats.org/officeDocument/2006/relationships/image" Target="../media/image9.emf"/><Relationship Id="rId11" Type="http://schemas.openxmlformats.org/officeDocument/2006/relationships/image" Target="../media/image14.emf"/><Relationship Id="rId5" Type="http://schemas.openxmlformats.org/officeDocument/2006/relationships/image" Target="../media/image8.emf"/><Relationship Id="rId10" Type="http://schemas.openxmlformats.org/officeDocument/2006/relationships/image" Target="../media/image13.emf"/><Relationship Id="rId4" Type="http://schemas.openxmlformats.org/officeDocument/2006/relationships/image" Target="../media/image7.emf"/><Relationship Id="rId9" Type="http://schemas.openxmlformats.org/officeDocument/2006/relationships/image" Target="../media/image12.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44">
            <a:extLst>
              <a:ext uri="{FF2B5EF4-FFF2-40B4-BE49-F238E27FC236}">
                <a16:creationId xmlns:a16="http://schemas.microsoft.com/office/drawing/2014/main" id="{BF6291AB-9589-B44D-8489-9E81AC111685}"/>
              </a:ext>
            </a:extLst>
          </p:cNvPr>
          <p:cNvSpPr txBox="1"/>
          <p:nvPr/>
        </p:nvSpPr>
        <p:spPr>
          <a:xfrm>
            <a:off x="746942" y="339648"/>
            <a:ext cx="11826058" cy="523220"/>
          </a:xfrm>
          <a:prstGeom prst="rect">
            <a:avLst/>
          </a:prstGeom>
          <a:noFill/>
        </p:spPr>
        <p:txBody>
          <a:bodyPr wrap="square" rtlCol="0">
            <a:spAutoFit/>
          </a:bodyPr>
          <a:lstStyle/>
          <a:p>
            <a:r>
              <a:rPr lang="en-US" sz="2800" dirty="0">
                <a:latin typeface="Source Sans Pro Light" charset="0"/>
                <a:ea typeface="Source Sans Pro Light" charset="0"/>
                <a:cs typeface="Source Sans Pro Light" charset="0"/>
              </a:rPr>
              <a:t>MicroEJ Runtime</a:t>
            </a:r>
          </a:p>
        </p:txBody>
      </p:sp>
      <p:cxnSp>
        <p:nvCxnSpPr>
          <p:cNvPr id="46" name="Straight Connector 45">
            <a:extLst>
              <a:ext uri="{FF2B5EF4-FFF2-40B4-BE49-F238E27FC236}">
                <a16:creationId xmlns:a16="http://schemas.microsoft.com/office/drawing/2014/main" id="{CE902CA8-A31B-014C-9E2B-9CB61866F62F}"/>
              </a:ext>
            </a:extLst>
          </p:cNvPr>
          <p:cNvCxnSpPr/>
          <p:nvPr/>
        </p:nvCxnSpPr>
        <p:spPr>
          <a:xfrm>
            <a:off x="839416" y="973732"/>
            <a:ext cx="9568588"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grpSp>
        <p:nvGrpSpPr>
          <p:cNvPr id="49" name="Group 48">
            <a:extLst>
              <a:ext uri="{FF2B5EF4-FFF2-40B4-BE49-F238E27FC236}">
                <a16:creationId xmlns:a16="http://schemas.microsoft.com/office/drawing/2014/main" id="{2803916A-823E-C242-B8B1-3253BD0F7684}"/>
              </a:ext>
            </a:extLst>
          </p:cNvPr>
          <p:cNvGrpSpPr/>
          <p:nvPr/>
        </p:nvGrpSpPr>
        <p:grpSpPr>
          <a:xfrm>
            <a:off x="2665016" y="1529377"/>
            <a:ext cx="7432752" cy="4823184"/>
            <a:chOff x="2665016" y="1529377"/>
            <a:chExt cx="7432752" cy="4823184"/>
          </a:xfrm>
        </p:grpSpPr>
        <p:sp>
          <p:nvSpPr>
            <p:cNvPr id="2" name="Arc 1">
              <a:extLst>
                <a:ext uri="{FF2B5EF4-FFF2-40B4-BE49-F238E27FC236}">
                  <a16:creationId xmlns:a16="http://schemas.microsoft.com/office/drawing/2014/main" id="{B80B06AA-7CFC-2A4A-AEF9-AAE9F5673F37}"/>
                </a:ext>
              </a:extLst>
            </p:cNvPr>
            <p:cNvSpPr/>
            <p:nvPr/>
          </p:nvSpPr>
          <p:spPr>
            <a:xfrm rot="16200000">
              <a:off x="5935595" y="6080853"/>
              <a:ext cx="229393" cy="209087"/>
            </a:xfrm>
            <a:prstGeom prst="arc">
              <a:avLst>
                <a:gd name="adj1" fmla="val 16200000"/>
                <a:gd name="adj2" fmla="val 1286025"/>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Arc 2">
              <a:extLst>
                <a:ext uri="{FF2B5EF4-FFF2-40B4-BE49-F238E27FC236}">
                  <a16:creationId xmlns:a16="http://schemas.microsoft.com/office/drawing/2014/main" id="{7F451BD7-1BFB-7740-A75B-5678F4EAF202}"/>
                </a:ext>
              </a:extLst>
            </p:cNvPr>
            <p:cNvSpPr/>
            <p:nvPr/>
          </p:nvSpPr>
          <p:spPr>
            <a:xfrm>
              <a:off x="9567502" y="6086425"/>
              <a:ext cx="224156" cy="213972"/>
            </a:xfrm>
            <a:prstGeom prst="arc">
              <a:avLst>
                <a:gd name="adj1" fmla="val 15188349"/>
                <a:gd name="adj2" fmla="val 21512081"/>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 name="Snip Same Side Corner Rectangle 3">
              <a:extLst>
                <a:ext uri="{FF2B5EF4-FFF2-40B4-BE49-F238E27FC236}">
                  <a16:creationId xmlns:a16="http://schemas.microsoft.com/office/drawing/2014/main" id="{EE6CBDB0-0FBC-B94A-A582-6819DE898641}"/>
                </a:ext>
              </a:extLst>
            </p:cNvPr>
            <p:cNvSpPr/>
            <p:nvPr/>
          </p:nvSpPr>
          <p:spPr>
            <a:xfrm>
              <a:off x="2763077" y="5650883"/>
              <a:ext cx="6917760" cy="535522"/>
            </a:xfrm>
            <a:prstGeom prst="snip2SameRect">
              <a:avLst>
                <a:gd name="adj1" fmla="val 12416"/>
                <a:gd name="adj2" fmla="val 0"/>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tIns="72000" bIns="36000" rtlCol="0" anchor="t">
              <a:noAutofit/>
            </a:bodyPr>
            <a:lstStyle/>
            <a:p>
              <a:pPr algn="ctr">
                <a:lnSpc>
                  <a:spcPts val="1500"/>
                </a:lnSpc>
              </a:pPr>
              <a:endParaRPr lang="en-US" sz="1400" i="1" dirty="0">
                <a:solidFill>
                  <a:schemeClr val="bg1"/>
                </a:solidFill>
                <a:latin typeface="Source Sans Pro Light" charset="0"/>
                <a:ea typeface="Source Sans Pro Light" charset="0"/>
                <a:cs typeface="Source Sans Pro Light" charset="0"/>
              </a:endParaRPr>
            </a:p>
          </p:txBody>
        </p:sp>
        <p:grpSp>
          <p:nvGrpSpPr>
            <p:cNvPr id="5" name="Group 4">
              <a:extLst>
                <a:ext uri="{FF2B5EF4-FFF2-40B4-BE49-F238E27FC236}">
                  <a16:creationId xmlns:a16="http://schemas.microsoft.com/office/drawing/2014/main" id="{75D260FB-CE5F-584E-8F33-151C6C6E4157}"/>
                </a:ext>
              </a:extLst>
            </p:cNvPr>
            <p:cNvGrpSpPr/>
            <p:nvPr/>
          </p:nvGrpSpPr>
          <p:grpSpPr>
            <a:xfrm>
              <a:off x="4982135" y="5391355"/>
              <a:ext cx="1856244" cy="721545"/>
              <a:chOff x="4123484" y="5527673"/>
              <a:chExt cx="1856244" cy="721545"/>
            </a:xfrm>
          </p:grpSpPr>
          <p:sp>
            <p:nvSpPr>
              <p:cNvPr id="6" name="Rounded Rectangle 370">
                <a:extLst>
                  <a:ext uri="{FF2B5EF4-FFF2-40B4-BE49-F238E27FC236}">
                    <a16:creationId xmlns:a16="http://schemas.microsoft.com/office/drawing/2014/main" id="{B756835F-6EBF-8C4D-A07B-20741F0EFDD2}"/>
                  </a:ext>
                </a:extLst>
              </p:cNvPr>
              <p:cNvSpPr/>
              <p:nvPr/>
            </p:nvSpPr>
            <p:spPr>
              <a:xfrm>
                <a:off x="4123484" y="5527673"/>
                <a:ext cx="1856244" cy="721545"/>
              </a:xfrm>
              <a:custGeom>
                <a:avLst/>
                <a:gdLst>
                  <a:gd name="connsiteX0" fmla="*/ 0 w 1377675"/>
                  <a:gd name="connsiteY0" fmla="*/ 66568 h 1084694"/>
                  <a:gd name="connsiteX1" fmla="*/ 66568 w 1377675"/>
                  <a:gd name="connsiteY1" fmla="*/ 0 h 1084694"/>
                  <a:gd name="connsiteX2" fmla="*/ 1311107 w 1377675"/>
                  <a:gd name="connsiteY2" fmla="*/ 0 h 1084694"/>
                  <a:gd name="connsiteX3" fmla="*/ 1377675 w 1377675"/>
                  <a:gd name="connsiteY3" fmla="*/ 66568 h 1084694"/>
                  <a:gd name="connsiteX4" fmla="*/ 1377675 w 1377675"/>
                  <a:gd name="connsiteY4" fmla="*/ 1018126 h 1084694"/>
                  <a:gd name="connsiteX5" fmla="*/ 1311107 w 1377675"/>
                  <a:gd name="connsiteY5" fmla="*/ 1084694 h 1084694"/>
                  <a:gd name="connsiteX6" fmla="*/ 66568 w 1377675"/>
                  <a:gd name="connsiteY6" fmla="*/ 1084694 h 1084694"/>
                  <a:gd name="connsiteX7" fmla="*/ 0 w 1377675"/>
                  <a:gd name="connsiteY7" fmla="*/ 1018126 h 1084694"/>
                  <a:gd name="connsiteX8" fmla="*/ 0 w 1377675"/>
                  <a:gd name="connsiteY8" fmla="*/ 66568 h 1084694"/>
                  <a:gd name="connsiteX0" fmla="*/ 0 w 1377675"/>
                  <a:gd name="connsiteY0" fmla="*/ 66568 h 1084694"/>
                  <a:gd name="connsiteX1" fmla="*/ 66568 w 1377675"/>
                  <a:gd name="connsiteY1" fmla="*/ 0 h 1084694"/>
                  <a:gd name="connsiteX2" fmla="*/ 1311107 w 1377675"/>
                  <a:gd name="connsiteY2" fmla="*/ 0 h 1084694"/>
                  <a:gd name="connsiteX3" fmla="*/ 1377675 w 1377675"/>
                  <a:gd name="connsiteY3" fmla="*/ 409468 h 1084694"/>
                  <a:gd name="connsiteX4" fmla="*/ 1377675 w 1377675"/>
                  <a:gd name="connsiteY4" fmla="*/ 1018126 h 1084694"/>
                  <a:gd name="connsiteX5" fmla="*/ 1311107 w 1377675"/>
                  <a:gd name="connsiteY5" fmla="*/ 1084694 h 1084694"/>
                  <a:gd name="connsiteX6" fmla="*/ 66568 w 1377675"/>
                  <a:gd name="connsiteY6" fmla="*/ 1084694 h 1084694"/>
                  <a:gd name="connsiteX7" fmla="*/ 0 w 1377675"/>
                  <a:gd name="connsiteY7" fmla="*/ 1018126 h 1084694"/>
                  <a:gd name="connsiteX8" fmla="*/ 0 w 1377675"/>
                  <a:gd name="connsiteY8" fmla="*/ 66568 h 1084694"/>
                  <a:gd name="connsiteX0" fmla="*/ 0 w 1381139"/>
                  <a:gd name="connsiteY0" fmla="*/ 388686 h 1084694"/>
                  <a:gd name="connsiteX1" fmla="*/ 70032 w 1381139"/>
                  <a:gd name="connsiteY1" fmla="*/ 0 h 1084694"/>
                  <a:gd name="connsiteX2" fmla="*/ 1314571 w 1381139"/>
                  <a:gd name="connsiteY2" fmla="*/ 0 h 1084694"/>
                  <a:gd name="connsiteX3" fmla="*/ 1381139 w 1381139"/>
                  <a:gd name="connsiteY3" fmla="*/ 409468 h 1084694"/>
                  <a:gd name="connsiteX4" fmla="*/ 1381139 w 1381139"/>
                  <a:gd name="connsiteY4" fmla="*/ 1018126 h 1084694"/>
                  <a:gd name="connsiteX5" fmla="*/ 1314571 w 1381139"/>
                  <a:gd name="connsiteY5" fmla="*/ 1084694 h 1084694"/>
                  <a:gd name="connsiteX6" fmla="*/ 70032 w 1381139"/>
                  <a:gd name="connsiteY6" fmla="*/ 1084694 h 1084694"/>
                  <a:gd name="connsiteX7" fmla="*/ 3464 w 1381139"/>
                  <a:gd name="connsiteY7" fmla="*/ 1018126 h 1084694"/>
                  <a:gd name="connsiteX8" fmla="*/ 0 w 1381139"/>
                  <a:gd name="connsiteY8" fmla="*/ 388686 h 1084694"/>
                  <a:gd name="connsiteX0" fmla="*/ 0 w 3085063"/>
                  <a:gd name="connsiteY0" fmla="*/ 388686 h 1084694"/>
                  <a:gd name="connsiteX1" fmla="*/ 70032 w 3085063"/>
                  <a:gd name="connsiteY1" fmla="*/ 0 h 1084694"/>
                  <a:gd name="connsiteX2" fmla="*/ 3084489 w 3085063"/>
                  <a:gd name="connsiteY2" fmla="*/ 256309 h 1084694"/>
                  <a:gd name="connsiteX3" fmla="*/ 1381139 w 3085063"/>
                  <a:gd name="connsiteY3" fmla="*/ 409468 h 1084694"/>
                  <a:gd name="connsiteX4" fmla="*/ 1381139 w 3085063"/>
                  <a:gd name="connsiteY4" fmla="*/ 1018126 h 1084694"/>
                  <a:gd name="connsiteX5" fmla="*/ 1314571 w 3085063"/>
                  <a:gd name="connsiteY5" fmla="*/ 1084694 h 1084694"/>
                  <a:gd name="connsiteX6" fmla="*/ 70032 w 3085063"/>
                  <a:gd name="connsiteY6" fmla="*/ 1084694 h 1084694"/>
                  <a:gd name="connsiteX7" fmla="*/ 3464 w 3085063"/>
                  <a:gd name="connsiteY7" fmla="*/ 1018126 h 1084694"/>
                  <a:gd name="connsiteX8" fmla="*/ 0 w 3085063"/>
                  <a:gd name="connsiteY8" fmla="*/ 388686 h 1084694"/>
                  <a:gd name="connsiteX0" fmla="*/ 1150005 w 4235068"/>
                  <a:gd name="connsiteY0" fmla="*/ 132377 h 828385"/>
                  <a:gd name="connsiteX1" fmla="*/ 837 w 4235068"/>
                  <a:gd name="connsiteY1" fmla="*/ 3463 h 828385"/>
                  <a:gd name="connsiteX2" fmla="*/ 4234494 w 4235068"/>
                  <a:gd name="connsiteY2" fmla="*/ 0 h 828385"/>
                  <a:gd name="connsiteX3" fmla="*/ 2531144 w 4235068"/>
                  <a:gd name="connsiteY3" fmla="*/ 153159 h 828385"/>
                  <a:gd name="connsiteX4" fmla="*/ 2531144 w 4235068"/>
                  <a:gd name="connsiteY4" fmla="*/ 761817 h 828385"/>
                  <a:gd name="connsiteX5" fmla="*/ 2464576 w 4235068"/>
                  <a:gd name="connsiteY5" fmla="*/ 828385 h 828385"/>
                  <a:gd name="connsiteX6" fmla="*/ 1220037 w 4235068"/>
                  <a:gd name="connsiteY6" fmla="*/ 828385 h 828385"/>
                  <a:gd name="connsiteX7" fmla="*/ 1153469 w 4235068"/>
                  <a:gd name="connsiteY7" fmla="*/ 761817 h 828385"/>
                  <a:gd name="connsiteX8" fmla="*/ 1150005 w 4235068"/>
                  <a:gd name="connsiteY8" fmla="*/ 132377 h 828385"/>
                  <a:gd name="connsiteX0" fmla="*/ 1150005 w 2930911"/>
                  <a:gd name="connsiteY0" fmla="*/ 128914 h 824922"/>
                  <a:gd name="connsiteX1" fmla="*/ 837 w 2930911"/>
                  <a:gd name="connsiteY1" fmla="*/ 0 h 824922"/>
                  <a:gd name="connsiteX2" fmla="*/ 2928703 w 2930911"/>
                  <a:gd name="connsiteY2" fmla="*/ 1 h 824922"/>
                  <a:gd name="connsiteX3" fmla="*/ 2531144 w 2930911"/>
                  <a:gd name="connsiteY3" fmla="*/ 149696 h 824922"/>
                  <a:gd name="connsiteX4" fmla="*/ 2531144 w 2930911"/>
                  <a:gd name="connsiteY4" fmla="*/ 758354 h 824922"/>
                  <a:gd name="connsiteX5" fmla="*/ 2464576 w 2930911"/>
                  <a:gd name="connsiteY5" fmla="*/ 824922 h 824922"/>
                  <a:gd name="connsiteX6" fmla="*/ 1220037 w 2930911"/>
                  <a:gd name="connsiteY6" fmla="*/ 824922 h 824922"/>
                  <a:gd name="connsiteX7" fmla="*/ 1153469 w 2930911"/>
                  <a:gd name="connsiteY7" fmla="*/ 758354 h 824922"/>
                  <a:gd name="connsiteX8" fmla="*/ 1150005 w 2930911"/>
                  <a:gd name="connsiteY8" fmla="*/ 128914 h 824922"/>
                  <a:gd name="connsiteX0" fmla="*/ 1150005 w 2930911"/>
                  <a:gd name="connsiteY0" fmla="*/ 128914 h 824922"/>
                  <a:gd name="connsiteX1" fmla="*/ 837 w 2930911"/>
                  <a:gd name="connsiteY1" fmla="*/ 0 h 824922"/>
                  <a:gd name="connsiteX2" fmla="*/ 2928703 w 2930911"/>
                  <a:gd name="connsiteY2" fmla="*/ 1 h 824922"/>
                  <a:gd name="connsiteX3" fmla="*/ 2531144 w 2930911"/>
                  <a:gd name="connsiteY3" fmla="*/ 149696 h 824922"/>
                  <a:gd name="connsiteX4" fmla="*/ 2531144 w 2930911"/>
                  <a:gd name="connsiteY4" fmla="*/ 758354 h 824922"/>
                  <a:gd name="connsiteX5" fmla="*/ 2464576 w 2930911"/>
                  <a:gd name="connsiteY5" fmla="*/ 824922 h 824922"/>
                  <a:gd name="connsiteX6" fmla="*/ 1220037 w 2930911"/>
                  <a:gd name="connsiteY6" fmla="*/ 824922 h 824922"/>
                  <a:gd name="connsiteX7" fmla="*/ 1153469 w 2930911"/>
                  <a:gd name="connsiteY7" fmla="*/ 758354 h 824922"/>
                  <a:gd name="connsiteX8" fmla="*/ 1150005 w 2930911"/>
                  <a:gd name="connsiteY8" fmla="*/ 128914 h 824922"/>
                  <a:gd name="connsiteX0" fmla="*/ 1150004 w 2930910"/>
                  <a:gd name="connsiteY0" fmla="*/ 128914 h 824922"/>
                  <a:gd name="connsiteX1" fmla="*/ 836 w 2930910"/>
                  <a:gd name="connsiteY1" fmla="*/ 0 h 824922"/>
                  <a:gd name="connsiteX2" fmla="*/ 2928702 w 2930910"/>
                  <a:gd name="connsiteY2" fmla="*/ 1 h 824922"/>
                  <a:gd name="connsiteX3" fmla="*/ 2531143 w 2930910"/>
                  <a:gd name="connsiteY3" fmla="*/ 149696 h 824922"/>
                  <a:gd name="connsiteX4" fmla="*/ 2531143 w 2930910"/>
                  <a:gd name="connsiteY4" fmla="*/ 758354 h 824922"/>
                  <a:gd name="connsiteX5" fmla="*/ 2464575 w 2930910"/>
                  <a:gd name="connsiteY5" fmla="*/ 824922 h 824922"/>
                  <a:gd name="connsiteX6" fmla="*/ 1220036 w 2930910"/>
                  <a:gd name="connsiteY6" fmla="*/ 824922 h 824922"/>
                  <a:gd name="connsiteX7" fmla="*/ 1153468 w 2930910"/>
                  <a:gd name="connsiteY7" fmla="*/ 758354 h 824922"/>
                  <a:gd name="connsiteX8" fmla="*/ 1150004 w 2930910"/>
                  <a:gd name="connsiteY8" fmla="*/ 128914 h 824922"/>
                  <a:gd name="connsiteX0" fmla="*/ 375627 w 2156533"/>
                  <a:gd name="connsiteY0" fmla="*/ 128913 h 824921"/>
                  <a:gd name="connsiteX1" fmla="*/ 2314 w 2156533"/>
                  <a:gd name="connsiteY1" fmla="*/ 6926 h 824921"/>
                  <a:gd name="connsiteX2" fmla="*/ 2154325 w 2156533"/>
                  <a:gd name="connsiteY2" fmla="*/ 0 h 824921"/>
                  <a:gd name="connsiteX3" fmla="*/ 1756766 w 2156533"/>
                  <a:gd name="connsiteY3" fmla="*/ 149695 h 824921"/>
                  <a:gd name="connsiteX4" fmla="*/ 1756766 w 2156533"/>
                  <a:gd name="connsiteY4" fmla="*/ 758353 h 824921"/>
                  <a:gd name="connsiteX5" fmla="*/ 1690198 w 2156533"/>
                  <a:gd name="connsiteY5" fmla="*/ 824921 h 824921"/>
                  <a:gd name="connsiteX6" fmla="*/ 445659 w 2156533"/>
                  <a:gd name="connsiteY6" fmla="*/ 824921 h 824921"/>
                  <a:gd name="connsiteX7" fmla="*/ 379091 w 2156533"/>
                  <a:gd name="connsiteY7" fmla="*/ 758353 h 824921"/>
                  <a:gd name="connsiteX8" fmla="*/ 375627 w 2156533"/>
                  <a:gd name="connsiteY8" fmla="*/ 128913 h 824921"/>
                  <a:gd name="connsiteX0" fmla="*/ 418185 w 2199091"/>
                  <a:gd name="connsiteY0" fmla="*/ 128913 h 824921"/>
                  <a:gd name="connsiteX1" fmla="*/ 44872 w 2199091"/>
                  <a:gd name="connsiteY1" fmla="*/ 6926 h 824921"/>
                  <a:gd name="connsiteX2" fmla="*/ 2196883 w 2199091"/>
                  <a:gd name="connsiteY2" fmla="*/ 0 h 824921"/>
                  <a:gd name="connsiteX3" fmla="*/ 1799324 w 2199091"/>
                  <a:gd name="connsiteY3" fmla="*/ 149695 h 824921"/>
                  <a:gd name="connsiteX4" fmla="*/ 1799324 w 2199091"/>
                  <a:gd name="connsiteY4" fmla="*/ 758353 h 824921"/>
                  <a:gd name="connsiteX5" fmla="*/ 1732756 w 2199091"/>
                  <a:gd name="connsiteY5" fmla="*/ 824921 h 824921"/>
                  <a:gd name="connsiteX6" fmla="*/ 488217 w 2199091"/>
                  <a:gd name="connsiteY6" fmla="*/ 824921 h 824921"/>
                  <a:gd name="connsiteX7" fmla="*/ 421649 w 2199091"/>
                  <a:gd name="connsiteY7" fmla="*/ 758353 h 824921"/>
                  <a:gd name="connsiteX8" fmla="*/ 418185 w 2199091"/>
                  <a:gd name="connsiteY8" fmla="*/ 128913 h 824921"/>
                  <a:gd name="connsiteX0" fmla="*/ 404178 w 2197426"/>
                  <a:gd name="connsiteY0" fmla="*/ 129381 h 825389"/>
                  <a:gd name="connsiteX1" fmla="*/ 30865 w 2197426"/>
                  <a:gd name="connsiteY1" fmla="*/ 7394 h 825389"/>
                  <a:gd name="connsiteX2" fmla="*/ 2182876 w 2197426"/>
                  <a:gd name="connsiteY2" fmla="*/ 468 h 825389"/>
                  <a:gd name="connsiteX3" fmla="*/ 1785317 w 2197426"/>
                  <a:gd name="connsiteY3" fmla="*/ 150163 h 825389"/>
                  <a:gd name="connsiteX4" fmla="*/ 1785317 w 2197426"/>
                  <a:gd name="connsiteY4" fmla="*/ 758821 h 825389"/>
                  <a:gd name="connsiteX5" fmla="*/ 1718749 w 2197426"/>
                  <a:gd name="connsiteY5" fmla="*/ 825389 h 825389"/>
                  <a:gd name="connsiteX6" fmla="*/ 474210 w 2197426"/>
                  <a:gd name="connsiteY6" fmla="*/ 825389 h 825389"/>
                  <a:gd name="connsiteX7" fmla="*/ 407642 w 2197426"/>
                  <a:gd name="connsiteY7" fmla="*/ 758821 h 825389"/>
                  <a:gd name="connsiteX8" fmla="*/ 404178 w 2197426"/>
                  <a:gd name="connsiteY8" fmla="*/ 129381 h 825389"/>
                  <a:gd name="connsiteX0" fmla="*/ 373313 w 2152011"/>
                  <a:gd name="connsiteY0" fmla="*/ 129381 h 825389"/>
                  <a:gd name="connsiteX1" fmla="*/ 0 w 2152011"/>
                  <a:gd name="connsiteY1" fmla="*/ 7394 h 825389"/>
                  <a:gd name="connsiteX2" fmla="*/ 2152011 w 2152011"/>
                  <a:gd name="connsiteY2" fmla="*/ 468 h 825389"/>
                  <a:gd name="connsiteX3" fmla="*/ 1754452 w 2152011"/>
                  <a:gd name="connsiteY3" fmla="*/ 150163 h 825389"/>
                  <a:gd name="connsiteX4" fmla="*/ 1754452 w 2152011"/>
                  <a:gd name="connsiteY4" fmla="*/ 758821 h 825389"/>
                  <a:gd name="connsiteX5" fmla="*/ 1687884 w 2152011"/>
                  <a:gd name="connsiteY5" fmla="*/ 825389 h 825389"/>
                  <a:gd name="connsiteX6" fmla="*/ 443345 w 2152011"/>
                  <a:gd name="connsiteY6" fmla="*/ 825389 h 825389"/>
                  <a:gd name="connsiteX7" fmla="*/ 376777 w 2152011"/>
                  <a:gd name="connsiteY7" fmla="*/ 758821 h 825389"/>
                  <a:gd name="connsiteX8" fmla="*/ 373313 w 2152011"/>
                  <a:gd name="connsiteY8" fmla="*/ 129381 h 825389"/>
                  <a:gd name="connsiteX0" fmla="*/ 436994 w 2018842"/>
                  <a:gd name="connsiteY0" fmla="*/ 132057 h 828065"/>
                  <a:gd name="connsiteX1" fmla="*/ 63681 w 2018842"/>
                  <a:gd name="connsiteY1" fmla="*/ 10070 h 828065"/>
                  <a:gd name="connsiteX2" fmla="*/ 2018842 w 2018842"/>
                  <a:gd name="connsiteY2" fmla="*/ 6319 h 828065"/>
                  <a:gd name="connsiteX3" fmla="*/ 1818133 w 2018842"/>
                  <a:gd name="connsiteY3" fmla="*/ 152839 h 828065"/>
                  <a:gd name="connsiteX4" fmla="*/ 1818133 w 2018842"/>
                  <a:gd name="connsiteY4" fmla="*/ 761497 h 828065"/>
                  <a:gd name="connsiteX5" fmla="*/ 1751565 w 2018842"/>
                  <a:gd name="connsiteY5" fmla="*/ 828065 h 828065"/>
                  <a:gd name="connsiteX6" fmla="*/ 507026 w 2018842"/>
                  <a:gd name="connsiteY6" fmla="*/ 828065 h 828065"/>
                  <a:gd name="connsiteX7" fmla="*/ 440458 w 2018842"/>
                  <a:gd name="connsiteY7" fmla="*/ 761497 h 828065"/>
                  <a:gd name="connsiteX8" fmla="*/ 436994 w 2018842"/>
                  <a:gd name="connsiteY8" fmla="*/ 132057 h 828065"/>
                  <a:gd name="connsiteX0" fmla="*/ 436994 w 2023402"/>
                  <a:gd name="connsiteY0" fmla="*/ 131514 h 827522"/>
                  <a:gd name="connsiteX1" fmla="*/ 63681 w 2023402"/>
                  <a:gd name="connsiteY1" fmla="*/ 9527 h 827522"/>
                  <a:gd name="connsiteX2" fmla="*/ 2018842 w 2023402"/>
                  <a:gd name="connsiteY2" fmla="*/ 5776 h 827522"/>
                  <a:gd name="connsiteX3" fmla="*/ 1818133 w 2023402"/>
                  <a:gd name="connsiteY3" fmla="*/ 152296 h 827522"/>
                  <a:gd name="connsiteX4" fmla="*/ 1818133 w 2023402"/>
                  <a:gd name="connsiteY4" fmla="*/ 760954 h 827522"/>
                  <a:gd name="connsiteX5" fmla="*/ 1751565 w 2023402"/>
                  <a:gd name="connsiteY5" fmla="*/ 827522 h 827522"/>
                  <a:gd name="connsiteX6" fmla="*/ 507026 w 2023402"/>
                  <a:gd name="connsiteY6" fmla="*/ 827522 h 827522"/>
                  <a:gd name="connsiteX7" fmla="*/ 440458 w 2023402"/>
                  <a:gd name="connsiteY7" fmla="*/ 760954 h 827522"/>
                  <a:gd name="connsiteX8" fmla="*/ 436994 w 2023402"/>
                  <a:gd name="connsiteY8" fmla="*/ 131514 h 827522"/>
                  <a:gd name="connsiteX0" fmla="*/ 260186 w 1921406"/>
                  <a:gd name="connsiteY0" fmla="*/ 144219 h 840227"/>
                  <a:gd name="connsiteX1" fmla="*/ 83723 w 1921406"/>
                  <a:gd name="connsiteY1" fmla="*/ 15882 h 840227"/>
                  <a:gd name="connsiteX2" fmla="*/ 1842034 w 1921406"/>
                  <a:gd name="connsiteY2" fmla="*/ 18481 h 840227"/>
                  <a:gd name="connsiteX3" fmla="*/ 1641325 w 1921406"/>
                  <a:gd name="connsiteY3" fmla="*/ 165001 h 840227"/>
                  <a:gd name="connsiteX4" fmla="*/ 1641325 w 1921406"/>
                  <a:gd name="connsiteY4" fmla="*/ 773659 h 840227"/>
                  <a:gd name="connsiteX5" fmla="*/ 1574757 w 1921406"/>
                  <a:gd name="connsiteY5" fmla="*/ 840227 h 840227"/>
                  <a:gd name="connsiteX6" fmla="*/ 330218 w 1921406"/>
                  <a:gd name="connsiteY6" fmla="*/ 840227 h 840227"/>
                  <a:gd name="connsiteX7" fmla="*/ 263650 w 1921406"/>
                  <a:gd name="connsiteY7" fmla="*/ 773659 h 840227"/>
                  <a:gd name="connsiteX8" fmla="*/ 260186 w 1921406"/>
                  <a:gd name="connsiteY8" fmla="*/ 144219 h 840227"/>
                  <a:gd name="connsiteX0" fmla="*/ 184184 w 1845404"/>
                  <a:gd name="connsiteY0" fmla="*/ 137193 h 833201"/>
                  <a:gd name="connsiteX1" fmla="*/ 7721 w 1845404"/>
                  <a:gd name="connsiteY1" fmla="*/ 8856 h 833201"/>
                  <a:gd name="connsiteX2" fmla="*/ 1766032 w 1845404"/>
                  <a:gd name="connsiteY2" fmla="*/ 11455 h 833201"/>
                  <a:gd name="connsiteX3" fmla="*/ 1565323 w 1845404"/>
                  <a:gd name="connsiteY3" fmla="*/ 157975 h 833201"/>
                  <a:gd name="connsiteX4" fmla="*/ 1565323 w 1845404"/>
                  <a:gd name="connsiteY4" fmla="*/ 766633 h 833201"/>
                  <a:gd name="connsiteX5" fmla="*/ 1498755 w 1845404"/>
                  <a:gd name="connsiteY5" fmla="*/ 833201 h 833201"/>
                  <a:gd name="connsiteX6" fmla="*/ 254216 w 1845404"/>
                  <a:gd name="connsiteY6" fmla="*/ 833201 h 833201"/>
                  <a:gd name="connsiteX7" fmla="*/ 187648 w 1845404"/>
                  <a:gd name="connsiteY7" fmla="*/ 766633 h 833201"/>
                  <a:gd name="connsiteX8" fmla="*/ 184184 w 1845404"/>
                  <a:gd name="connsiteY8" fmla="*/ 137193 h 833201"/>
                  <a:gd name="connsiteX0" fmla="*/ 254154 w 1839241"/>
                  <a:gd name="connsiteY0" fmla="*/ 147999 h 844007"/>
                  <a:gd name="connsiteX1" fmla="*/ 77691 w 1839241"/>
                  <a:gd name="connsiteY1" fmla="*/ 19662 h 844007"/>
                  <a:gd name="connsiteX2" fmla="*/ 1747102 w 1839241"/>
                  <a:gd name="connsiteY2" fmla="*/ 15911 h 844007"/>
                  <a:gd name="connsiteX3" fmla="*/ 1635293 w 1839241"/>
                  <a:gd name="connsiteY3" fmla="*/ 168781 h 844007"/>
                  <a:gd name="connsiteX4" fmla="*/ 1635293 w 1839241"/>
                  <a:gd name="connsiteY4" fmla="*/ 777439 h 844007"/>
                  <a:gd name="connsiteX5" fmla="*/ 1568725 w 1839241"/>
                  <a:gd name="connsiteY5" fmla="*/ 844007 h 844007"/>
                  <a:gd name="connsiteX6" fmla="*/ 324186 w 1839241"/>
                  <a:gd name="connsiteY6" fmla="*/ 844007 h 844007"/>
                  <a:gd name="connsiteX7" fmla="*/ 257618 w 1839241"/>
                  <a:gd name="connsiteY7" fmla="*/ 777439 h 844007"/>
                  <a:gd name="connsiteX8" fmla="*/ 254154 w 1839241"/>
                  <a:gd name="connsiteY8" fmla="*/ 147999 h 844007"/>
                  <a:gd name="connsiteX0" fmla="*/ 254154 w 1752323"/>
                  <a:gd name="connsiteY0" fmla="*/ 139925 h 835933"/>
                  <a:gd name="connsiteX1" fmla="*/ 77691 w 1752323"/>
                  <a:gd name="connsiteY1" fmla="*/ 11588 h 835933"/>
                  <a:gd name="connsiteX2" fmla="*/ 1747102 w 1752323"/>
                  <a:gd name="connsiteY2" fmla="*/ 7837 h 835933"/>
                  <a:gd name="connsiteX3" fmla="*/ 1635293 w 1752323"/>
                  <a:gd name="connsiteY3" fmla="*/ 160707 h 835933"/>
                  <a:gd name="connsiteX4" fmla="*/ 1635293 w 1752323"/>
                  <a:gd name="connsiteY4" fmla="*/ 769365 h 835933"/>
                  <a:gd name="connsiteX5" fmla="*/ 1568725 w 1752323"/>
                  <a:gd name="connsiteY5" fmla="*/ 835933 h 835933"/>
                  <a:gd name="connsiteX6" fmla="*/ 324186 w 1752323"/>
                  <a:gd name="connsiteY6" fmla="*/ 835933 h 835933"/>
                  <a:gd name="connsiteX7" fmla="*/ 257618 w 1752323"/>
                  <a:gd name="connsiteY7" fmla="*/ 769365 h 835933"/>
                  <a:gd name="connsiteX8" fmla="*/ 254154 w 1752323"/>
                  <a:gd name="connsiteY8" fmla="*/ 139925 h 835933"/>
                  <a:gd name="connsiteX0" fmla="*/ 256302 w 1786136"/>
                  <a:gd name="connsiteY0" fmla="*/ 138666 h 834674"/>
                  <a:gd name="connsiteX1" fmla="*/ 79839 w 1786136"/>
                  <a:gd name="connsiteY1" fmla="*/ 10329 h 834674"/>
                  <a:gd name="connsiteX2" fmla="*/ 1781000 w 1786136"/>
                  <a:gd name="connsiteY2" fmla="*/ 9753 h 834674"/>
                  <a:gd name="connsiteX3" fmla="*/ 1637441 w 1786136"/>
                  <a:gd name="connsiteY3" fmla="*/ 159448 h 834674"/>
                  <a:gd name="connsiteX4" fmla="*/ 1637441 w 1786136"/>
                  <a:gd name="connsiteY4" fmla="*/ 768106 h 834674"/>
                  <a:gd name="connsiteX5" fmla="*/ 1570873 w 1786136"/>
                  <a:gd name="connsiteY5" fmla="*/ 834674 h 834674"/>
                  <a:gd name="connsiteX6" fmla="*/ 326334 w 1786136"/>
                  <a:gd name="connsiteY6" fmla="*/ 834674 h 834674"/>
                  <a:gd name="connsiteX7" fmla="*/ 259766 w 1786136"/>
                  <a:gd name="connsiteY7" fmla="*/ 768106 h 834674"/>
                  <a:gd name="connsiteX8" fmla="*/ 256302 w 1786136"/>
                  <a:gd name="connsiteY8" fmla="*/ 138666 h 834674"/>
                  <a:gd name="connsiteX0" fmla="*/ 181625 w 1710512"/>
                  <a:gd name="connsiteY0" fmla="*/ 130557 h 826565"/>
                  <a:gd name="connsiteX1" fmla="*/ 5162 w 1710512"/>
                  <a:gd name="connsiteY1" fmla="*/ 2220 h 826565"/>
                  <a:gd name="connsiteX2" fmla="*/ 1706323 w 1710512"/>
                  <a:gd name="connsiteY2" fmla="*/ 1644 h 826565"/>
                  <a:gd name="connsiteX3" fmla="*/ 1562764 w 1710512"/>
                  <a:gd name="connsiteY3" fmla="*/ 151339 h 826565"/>
                  <a:gd name="connsiteX4" fmla="*/ 1562764 w 1710512"/>
                  <a:gd name="connsiteY4" fmla="*/ 759997 h 826565"/>
                  <a:gd name="connsiteX5" fmla="*/ 1496196 w 1710512"/>
                  <a:gd name="connsiteY5" fmla="*/ 826565 h 826565"/>
                  <a:gd name="connsiteX6" fmla="*/ 251657 w 1710512"/>
                  <a:gd name="connsiteY6" fmla="*/ 826565 h 826565"/>
                  <a:gd name="connsiteX7" fmla="*/ 185089 w 1710512"/>
                  <a:gd name="connsiteY7" fmla="*/ 759997 h 826565"/>
                  <a:gd name="connsiteX8" fmla="*/ 181625 w 1710512"/>
                  <a:gd name="connsiteY8" fmla="*/ 130557 h 826565"/>
                  <a:gd name="connsiteX0" fmla="*/ 157442 w 1767509"/>
                  <a:gd name="connsiteY0" fmla="*/ 139313 h 835321"/>
                  <a:gd name="connsiteX1" fmla="*/ 6379 w 1767509"/>
                  <a:gd name="connsiteY1" fmla="*/ 14151 h 835321"/>
                  <a:gd name="connsiteX2" fmla="*/ 1682140 w 1767509"/>
                  <a:gd name="connsiteY2" fmla="*/ 10400 h 835321"/>
                  <a:gd name="connsiteX3" fmla="*/ 1538581 w 1767509"/>
                  <a:gd name="connsiteY3" fmla="*/ 160095 h 835321"/>
                  <a:gd name="connsiteX4" fmla="*/ 1538581 w 1767509"/>
                  <a:gd name="connsiteY4" fmla="*/ 768753 h 835321"/>
                  <a:gd name="connsiteX5" fmla="*/ 1472013 w 1767509"/>
                  <a:gd name="connsiteY5" fmla="*/ 835321 h 835321"/>
                  <a:gd name="connsiteX6" fmla="*/ 227474 w 1767509"/>
                  <a:gd name="connsiteY6" fmla="*/ 835321 h 835321"/>
                  <a:gd name="connsiteX7" fmla="*/ 160906 w 1767509"/>
                  <a:gd name="connsiteY7" fmla="*/ 768753 h 835321"/>
                  <a:gd name="connsiteX8" fmla="*/ 157442 w 1767509"/>
                  <a:gd name="connsiteY8" fmla="*/ 139313 h 835321"/>
                  <a:gd name="connsiteX0" fmla="*/ 155631 w 1765698"/>
                  <a:gd name="connsiteY0" fmla="*/ 139999 h 836007"/>
                  <a:gd name="connsiteX1" fmla="*/ 4568 w 1765698"/>
                  <a:gd name="connsiteY1" fmla="*/ 14837 h 836007"/>
                  <a:gd name="connsiteX2" fmla="*/ 1680329 w 1765698"/>
                  <a:gd name="connsiteY2" fmla="*/ 11086 h 836007"/>
                  <a:gd name="connsiteX3" fmla="*/ 1536770 w 1765698"/>
                  <a:gd name="connsiteY3" fmla="*/ 160781 h 836007"/>
                  <a:gd name="connsiteX4" fmla="*/ 1536770 w 1765698"/>
                  <a:gd name="connsiteY4" fmla="*/ 769439 h 836007"/>
                  <a:gd name="connsiteX5" fmla="*/ 1470202 w 1765698"/>
                  <a:gd name="connsiteY5" fmla="*/ 836007 h 836007"/>
                  <a:gd name="connsiteX6" fmla="*/ 225663 w 1765698"/>
                  <a:gd name="connsiteY6" fmla="*/ 836007 h 836007"/>
                  <a:gd name="connsiteX7" fmla="*/ 159095 w 1765698"/>
                  <a:gd name="connsiteY7" fmla="*/ 769439 h 836007"/>
                  <a:gd name="connsiteX8" fmla="*/ 155631 w 1765698"/>
                  <a:gd name="connsiteY8" fmla="*/ 139999 h 836007"/>
                  <a:gd name="connsiteX0" fmla="*/ 155631 w 1765698"/>
                  <a:gd name="connsiteY0" fmla="*/ 139999 h 836007"/>
                  <a:gd name="connsiteX1" fmla="*/ 4568 w 1765698"/>
                  <a:gd name="connsiteY1" fmla="*/ 14837 h 836007"/>
                  <a:gd name="connsiteX2" fmla="*/ 1680329 w 1765698"/>
                  <a:gd name="connsiteY2" fmla="*/ 11086 h 836007"/>
                  <a:gd name="connsiteX3" fmla="*/ 1536770 w 1765698"/>
                  <a:gd name="connsiteY3" fmla="*/ 160781 h 836007"/>
                  <a:gd name="connsiteX4" fmla="*/ 1536770 w 1765698"/>
                  <a:gd name="connsiteY4" fmla="*/ 769439 h 836007"/>
                  <a:gd name="connsiteX5" fmla="*/ 1470202 w 1765698"/>
                  <a:gd name="connsiteY5" fmla="*/ 836007 h 836007"/>
                  <a:gd name="connsiteX6" fmla="*/ 225663 w 1765698"/>
                  <a:gd name="connsiteY6" fmla="*/ 836007 h 836007"/>
                  <a:gd name="connsiteX7" fmla="*/ 159095 w 1765698"/>
                  <a:gd name="connsiteY7" fmla="*/ 769439 h 836007"/>
                  <a:gd name="connsiteX8" fmla="*/ 155631 w 1765698"/>
                  <a:gd name="connsiteY8" fmla="*/ 139999 h 836007"/>
                  <a:gd name="connsiteX0" fmla="*/ 154777 w 1684351"/>
                  <a:gd name="connsiteY0" fmla="*/ 131536 h 827544"/>
                  <a:gd name="connsiteX1" fmla="*/ 3714 w 1684351"/>
                  <a:gd name="connsiteY1" fmla="*/ 6374 h 827544"/>
                  <a:gd name="connsiteX2" fmla="*/ 1679475 w 1684351"/>
                  <a:gd name="connsiteY2" fmla="*/ 2623 h 827544"/>
                  <a:gd name="connsiteX3" fmla="*/ 1535916 w 1684351"/>
                  <a:gd name="connsiteY3" fmla="*/ 152318 h 827544"/>
                  <a:gd name="connsiteX4" fmla="*/ 1535916 w 1684351"/>
                  <a:gd name="connsiteY4" fmla="*/ 760976 h 827544"/>
                  <a:gd name="connsiteX5" fmla="*/ 1469348 w 1684351"/>
                  <a:gd name="connsiteY5" fmla="*/ 827544 h 827544"/>
                  <a:gd name="connsiteX6" fmla="*/ 224809 w 1684351"/>
                  <a:gd name="connsiteY6" fmla="*/ 827544 h 827544"/>
                  <a:gd name="connsiteX7" fmla="*/ 158241 w 1684351"/>
                  <a:gd name="connsiteY7" fmla="*/ 760976 h 827544"/>
                  <a:gd name="connsiteX8" fmla="*/ 154777 w 1684351"/>
                  <a:gd name="connsiteY8" fmla="*/ 131536 h 827544"/>
                  <a:gd name="connsiteX0" fmla="*/ 236936 w 1786555"/>
                  <a:gd name="connsiteY0" fmla="*/ 135949 h 831957"/>
                  <a:gd name="connsiteX1" fmla="*/ 85873 w 1786555"/>
                  <a:gd name="connsiteY1" fmla="*/ 10787 h 831957"/>
                  <a:gd name="connsiteX2" fmla="*/ 1780684 w 1786555"/>
                  <a:gd name="connsiteY2" fmla="*/ 10211 h 831957"/>
                  <a:gd name="connsiteX3" fmla="*/ 1618075 w 1786555"/>
                  <a:gd name="connsiteY3" fmla="*/ 156731 h 831957"/>
                  <a:gd name="connsiteX4" fmla="*/ 1618075 w 1786555"/>
                  <a:gd name="connsiteY4" fmla="*/ 765389 h 831957"/>
                  <a:gd name="connsiteX5" fmla="*/ 1551507 w 1786555"/>
                  <a:gd name="connsiteY5" fmla="*/ 831957 h 831957"/>
                  <a:gd name="connsiteX6" fmla="*/ 306968 w 1786555"/>
                  <a:gd name="connsiteY6" fmla="*/ 831957 h 831957"/>
                  <a:gd name="connsiteX7" fmla="*/ 240400 w 1786555"/>
                  <a:gd name="connsiteY7" fmla="*/ 765389 h 831957"/>
                  <a:gd name="connsiteX8" fmla="*/ 236936 w 1786555"/>
                  <a:gd name="connsiteY8" fmla="*/ 135949 h 831957"/>
                  <a:gd name="connsiteX0" fmla="*/ 157046 w 1705555"/>
                  <a:gd name="connsiteY0" fmla="*/ 128377 h 824385"/>
                  <a:gd name="connsiteX1" fmla="*/ 5983 w 1705555"/>
                  <a:gd name="connsiteY1" fmla="*/ 3215 h 824385"/>
                  <a:gd name="connsiteX2" fmla="*/ 1700794 w 1705555"/>
                  <a:gd name="connsiteY2" fmla="*/ 2639 h 824385"/>
                  <a:gd name="connsiteX3" fmla="*/ 1538185 w 1705555"/>
                  <a:gd name="connsiteY3" fmla="*/ 149159 h 824385"/>
                  <a:gd name="connsiteX4" fmla="*/ 1538185 w 1705555"/>
                  <a:gd name="connsiteY4" fmla="*/ 757817 h 824385"/>
                  <a:gd name="connsiteX5" fmla="*/ 1471617 w 1705555"/>
                  <a:gd name="connsiteY5" fmla="*/ 824385 h 824385"/>
                  <a:gd name="connsiteX6" fmla="*/ 227078 w 1705555"/>
                  <a:gd name="connsiteY6" fmla="*/ 824385 h 824385"/>
                  <a:gd name="connsiteX7" fmla="*/ 160510 w 1705555"/>
                  <a:gd name="connsiteY7" fmla="*/ 757817 h 824385"/>
                  <a:gd name="connsiteX8" fmla="*/ 157046 w 1705555"/>
                  <a:gd name="connsiteY8" fmla="*/ 128377 h 824385"/>
                  <a:gd name="connsiteX0" fmla="*/ 158360 w 1784749"/>
                  <a:gd name="connsiteY0" fmla="*/ 140824 h 836832"/>
                  <a:gd name="connsiteX1" fmla="*/ 7297 w 1784749"/>
                  <a:gd name="connsiteY1" fmla="*/ 15662 h 836832"/>
                  <a:gd name="connsiteX2" fmla="*/ 1702108 w 1784749"/>
                  <a:gd name="connsiteY2" fmla="*/ 15086 h 836832"/>
                  <a:gd name="connsiteX3" fmla="*/ 1539499 w 1784749"/>
                  <a:gd name="connsiteY3" fmla="*/ 215581 h 836832"/>
                  <a:gd name="connsiteX4" fmla="*/ 1539499 w 1784749"/>
                  <a:gd name="connsiteY4" fmla="*/ 770264 h 836832"/>
                  <a:gd name="connsiteX5" fmla="*/ 1472931 w 1784749"/>
                  <a:gd name="connsiteY5" fmla="*/ 836832 h 836832"/>
                  <a:gd name="connsiteX6" fmla="*/ 228392 w 1784749"/>
                  <a:gd name="connsiteY6" fmla="*/ 836832 h 836832"/>
                  <a:gd name="connsiteX7" fmla="*/ 161824 w 1784749"/>
                  <a:gd name="connsiteY7" fmla="*/ 770264 h 836832"/>
                  <a:gd name="connsiteX8" fmla="*/ 158360 w 1784749"/>
                  <a:gd name="connsiteY8" fmla="*/ 140824 h 836832"/>
                  <a:gd name="connsiteX0" fmla="*/ 239426 w 1862640"/>
                  <a:gd name="connsiteY0" fmla="*/ 233513 h 846971"/>
                  <a:gd name="connsiteX1" fmla="*/ 85188 w 1862640"/>
                  <a:gd name="connsiteY1" fmla="*/ 25801 h 846971"/>
                  <a:gd name="connsiteX2" fmla="*/ 1779999 w 1862640"/>
                  <a:gd name="connsiteY2" fmla="*/ 25225 h 846971"/>
                  <a:gd name="connsiteX3" fmla="*/ 1617390 w 1862640"/>
                  <a:gd name="connsiteY3" fmla="*/ 225720 h 846971"/>
                  <a:gd name="connsiteX4" fmla="*/ 1617390 w 1862640"/>
                  <a:gd name="connsiteY4" fmla="*/ 780403 h 846971"/>
                  <a:gd name="connsiteX5" fmla="*/ 1550822 w 1862640"/>
                  <a:gd name="connsiteY5" fmla="*/ 846971 h 846971"/>
                  <a:gd name="connsiteX6" fmla="*/ 306283 w 1862640"/>
                  <a:gd name="connsiteY6" fmla="*/ 846971 h 846971"/>
                  <a:gd name="connsiteX7" fmla="*/ 239715 w 1862640"/>
                  <a:gd name="connsiteY7" fmla="*/ 780403 h 846971"/>
                  <a:gd name="connsiteX8" fmla="*/ 239426 w 1862640"/>
                  <a:gd name="connsiteY8" fmla="*/ 233513 h 846971"/>
                  <a:gd name="connsiteX0" fmla="*/ 238598 w 1861812"/>
                  <a:gd name="connsiteY0" fmla="*/ 233513 h 846971"/>
                  <a:gd name="connsiteX1" fmla="*/ 84360 w 1861812"/>
                  <a:gd name="connsiteY1" fmla="*/ 25801 h 846971"/>
                  <a:gd name="connsiteX2" fmla="*/ 1779171 w 1861812"/>
                  <a:gd name="connsiteY2" fmla="*/ 25225 h 846971"/>
                  <a:gd name="connsiteX3" fmla="*/ 1616562 w 1861812"/>
                  <a:gd name="connsiteY3" fmla="*/ 225720 h 846971"/>
                  <a:gd name="connsiteX4" fmla="*/ 1616562 w 1861812"/>
                  <a:gd name="connsiteY4" fmla="*/ 780403 h 846971"/>
                  <a:gd name="connsiteX5" fmla="*/ 1549994 w 1861812"/>
                  <a:gd name="connsiteY5" fmla="*/ 846971 h 846971"/>
                  <a:gd name="connsiteX6" fmla="*/ 305455 w 1861812"/>
                  <a:gd name="connsiteY6" fmla="*/ 846971 h 846971"/>
                  <a:gd name="connsiteX7" fmla="*/ 238887 w 1861812"/>
                  <a:gd name="connsiteY7" fmla="*/ 780403 h 846971"/>
                  <a:gd name="connsiteX8" fmla="*/ 238598 w 1861812"/>
                  <a:gd name="connsiteY8" fmla="*/ 233513 h 846971"/>
                  <a:gd name="connsiteX0" fmla="*/ 238598 w 1862214"/>
                  <a:gd name="connsiteY0" fmla="*/ 233513 h 846971"/>
                  <a:gd name="connsiteX1" fmla="*/ 84360 w 1862214"/>
                  <a:gd name="connsiteY1" fmla="*/ 25801 h 846971"/>
                  <a:gd name="connsiteX2" fmla="*/ 1779171 w 1862214"/>
                  <a:gd name="connsiteY2" fmla="*/ 25225 h 846971"/>
                  <a:gd name="connsiteX3" fmla="*/ 1616562 w 1862214"/>
                  <a:gd name="connsiteY3" fmla="*/ 225720 h 846971"/>
                  <a:gd name="connsiteX4" fmla="*/ 1616562 w 1862214"/>
                  <a:gd name="connsiteY4" fmla="*/ 780403 h 846971"/>
                  <a:gd name="connsiteX5" fmla="*/ 1549994 w 1862214"/>
                  <a:gd name="connsiteY5" fmla="*/ 846971 h 846971"/>
                  <a:gd name="connsiteX6" fmla="*/ 305455 w 1862214"/>
                  <a:gd name="connsiteY6" fmla="*/ 846971 h 846971"/>
                  <a:gd name="connsiteX7" fmla="*/ 238887 w 1862214"/>
                  <a:gd name="connsiteY7" fmla="*/ 780403 h 846971"/>
                  <a:gd name="connsiteX8" fmla="*/ 238598 w 1862214"/>
                  <a:gd name="connsiteY8" fmla="*/ 233513 h 846971"/>
                  <a:gd name="connsiteX0" fmla="*/ 238160 w 1856323"/>
                  <a:gd name="connsiteY0" fmla="*/ 248080 h 861538"/>
                  <a:gd name="connsiteX1" fmla="*/ 83922 w 1856323"/>
                  <a:gd name="connsiteY1" fmla="*/ 40368 h 861538"/>
                  <a:gd name="connsiteX2" fmla="*/ 1772383 w 1856323"/>
                  <a:gd name="connsiteY2" fmla="*/ 17567 h 861538"/>
                  <a:gd name="connsiteX3" fmla="*/ 1616124 w 1856323"/>
                  <a:gd name="connsiteY3" fmla="*/ 240287 h 861538"/>
                  <a:gd name="connsiteX4" fmla="*/ 1616124 w 1856323"/>
                  <a:gd name="connsiteY4" fmla="*/ 794970 h 861538"/>
                  <a:gd name="connsiteX5" fmla="*/ 1549556 w 1856323"/>
                  <a:gd name="connsiteY5" fmla="*/ 861538 h 861538"/>
                  <a:gd name="connsiteX6" fmla="*/ 305017 w 1856323"/>
                  <a:gd name="connsiteY6" fmla="*/ 861538 h 861538"/>
                  <a:gd name="connsiteX7" fmla="*/ 238449 w 1856323"/>
                  <a:gd name="connsiteY7" fmla="*/ 794970 h 861538"/>
                  <a:gd name="connsiteX8" fmla="*/ 238160 w 1856323"/>
                  <a:gd name="connsiteY8" fmla="*/ 248080 h 861538"/>
                  <a:gd name="connsiteX0" fmla="*/ 238160 w 1785863"/>
                  <a:gd name="connsiteY0" fmla="*/ 242493 h 855951"/>
                  <a:gd name="connsiteX1" fmla="*/ 83922 w 1785863"/>
                  <a:gd name="connsiteY1" fmla="*/ 34781 h 855951"/>
                  <a:gd name="connsiteX2" fmla="*/ 1772383 w 1785863"/>
                  <a:gd name="connsiteY2" fmla="*/ 11980 h 855951"/>
                  <a:gd name="connsiteX3" fmla="*/ 1616124 w 1785863"/>
                  <a:gd name="connsiteY3" fmla="*/ 234700 h 855951"/>
                  <a:gd name="connsiteX4" fmla="*/ 1616124 w 1785863"/>
                  <a:gd name="connsiteY4" fmla="*/ 789383 h 855951"/>
                  <a:gd name="connsiteX5" fmla="*/ 1549556 w 1785863"/>
                  <a:gd name="connsiteY5" fmla="*/ 855951 h 855951"/>
                  <a:gd name="connsiteX6" fmla="*/ 305017 w 1785863"/>
                  <a:gd name="connsiteY6" fmla="*/ 855951 h 855951"/>
                  <a:gd name="connsiteX7" fmla="*/ 238449 w 1785863"/>
                  <a:gd name="connsiteY7" fmla="*/ 789383 h 855951"/>
                  <a:gd name="connsiteX8" fmla="*/ 238160 w 1785863"/>
                  <a:gd name="connsiteY8" fmla="*/ 242493 h 855951"/>
                  <a:gd name="connsiteX0" fmla="*/ 239914 w 1812854"/>
                  <a:gd name="connsiteY0" fmla="*/ 232326 h 845784"/>
                  <a:gd name="connsiteX1" fmla="*/ 85676 w 1812854"/>
                  <a:gd name="connsiteY1" fmla="*/ 24614 h 845784"/>
                  <a:gd name="connsiteX2" fmla="*/ 1799537 w 1812854"/>
                  <a:gd name="connsiteY2" fmla="*/ 17688 h 845784"/>
                  <a:gd name="connsiteX3" fmla="*/ 1617878 w 1812854"/>
                  <a:gd name="connsiteY3" fmla="*/ 224533 h 845784"/>
                  <a:gd name="connsiteX4" fmla="*/ 1617878 w 1812854"/>
                  <a:gd name="connsiteY4" fmla="*/ 779216 h 845784"/>
                  <a:gd name="connsiteX5" fmla="*/ 1551310 w 1812854"/>
                  <a:gd name="connsiteY5" fmla="*/ 845784 h 845784"/>
                  <a:gd name="connsiteX6" fmla="*/ 306771 w 1812854"/>
                  <a:gd name="connsiteY6" fmla="*/ 845784 h 845784"/>
                  <a:gd name="connsiteX7" fmla="*/ 240203 w 1812854"/>
                  <a:gd name="connsiteY7" fmla="*/ 779216 h 845784"/>
                  <a:gd name="connsiteX8" fmla="*/ 239914 w 1812854"/>
                  <a:gd name="connsiteY8" fmla="*/ 232326 h 845784"/>
                  <a:gd name="connsiteX0" fmla="*/ 241013 w 1829728"/>
                  <a:gd name="connsiteY0" fmla="*/ 230621 h 844079"/>
                  <a:gd name="connsiteX1" fmla="*/ 86775 w 1829728"/>
                  <a:gd name="connsiteY1" fmla="*/ 22909 h 844079"/>
                  <a:gd name="connsiteX2" fmla="*/ 1816511 w 1829728"/>
                  <a:gd name="connsiteY2" fmla="*/ 19158 h 844079"/>
                  <a:gd name="connsiteX3" fmla="*/ 1618977 w 1829728"/>
                  <a:gd name="connsiteY3" fmla="*/ 222828 h 844079"/>
                  <a:gd name="connsiteX4" fmla="*/ 1618977 w 1829728"/>
                  <a:gd name="connsiteY4" fmla="*/ 777511 h 844079"/>
                  <a:gd name="connsiteX5" fmla="*/ 1552409 w 1829728"/>
                  <a:gd name="connsiteY5" fmla="*/ 844079 h 844079"/>
                  <a:gd name="connsiteX6" fmla="*/ 307870 w 1829728"/>
                  <a:gd name="connsiteY6" fmla="*/ 844079 h 844079"/>
                  <a:gd name="connsiteX7" fmla="*/ 241302 w 1829728"/>
                  <a:gd name="connsiteY7" fmla="*/ 777511 h 844079"/>
                  <a:gd name="connsiteX8" fmla="*/ 241013 w 1829728"/>
                  <a:gd name="connsiteY8" fmla="*/ 230621 h 844079"/>
                  <a:gd name="connsiteX0" fmla="*/ 241013 w 1829728"/>
                  <a:gd name="connsiteY0" fmla="*/ 224021 h 837479"/>
                  <a:gd name="connsiteX1" fmla="*/ 86775 w 1829728"/>
                  <a:gd name="connsiteY1" fmla="*/ 16309 h 837479"/>
                  <a:gd name="connsiteX2" fmla="*/ 1816511 w 1829728"/>
                  <a:gd name="connsiteY2" fmla="*/ 12558 h 837479"/>
                  <a:gd name="connsiteX3" fmla="*/ 1618977 w 1829728"/>
                  <a:gd name="connsiteY3" fmla="*/ 216228 h 837479"/>
                  <a:gd name="connsiteX4" fmla="*/ 1618977 w 1829728"/>
                  <a:gd name="connsiteY4" fmla="*/ 770911 h 837479"/>
                  <a:gd name="connsiteX5" fmla="*/ 1552409 w 1829728"/>
                  <a:gd name="connsiteY5" fmla="*/ 837479 h 837479"/>
                  <a:gd name="connsiteX6" fmla="*/ 307870 w 1829728"/>
                  <a:gd name="connsiteY6" fmla="*/ 837479 h 837479"/>
                  <a:gd name="connsiteX7" fmla="*/ 241302 w 1829728"/>
                  <a:gd name="connsiteY7" fmla="*/ 770911 h 837479"/>
                  <a:gd name="connsiteX8" fmla="*/ 241013 w 1829728"/>
                  <a:gd name="connsiteY8" fmla="*/ 224021 h 837479"/>
                  <a:gd name="connsiteX0" fmla="*/ 241013 w 1829728"/>
                  <a:gd name="connsiteY0" fmla="*/ 224021 h 837479"/>
                  <a:gd name="connsiteX1" fmla="*/ 86775 w 1829728"/>
                  <a:gd name="connsiteY1" fmla="*/ 16309 h 837479"/>
                  <a:gd name="connsiteX2" fmla="*/ 1816511 w 1829728"/>
                  <a:gd name="connsiteY2" fmla="*/ 12558 h 837479"/>
                  <a:gd name="connsiteX3" fmla="*/ 1618977 w 1829728"/>
                  <a:gd name="connsiteY3" fmla="*/ 216228 h 837479"/>
                  <a:gd name="connsiteX4" fmla="*/ 1618977 w 1829728"/>
                  <a:gd name="connsiteY4" fmla="*/ 770911 h 837479"/>
                  <a:gd name="connsiteX5" fmla="*/ 1552409 w 1829728"/>
                  <a:gd name="connsiteY5" fmla="*/ 837479 h 837479"/>
                  <a:gd name="connsiteX6" fmla="*/ 307870 w 1829728"/>
                  <a:gd name="connsiteY6" fmla="*/ 837479 h 837479"/>
                  <a:gd name="connsiteX7" fmla="*/ 241302 w 1829728"/>
                  <a:gd name="connsiteY7" fmla="*/ 770911 h 837479"/>
                  <a:gd name="connsiteX8" fmla="*/ 241013 w 1829728"/>
                  <a:gd name="connsiteY8" fmla="*/ 224021 h 837479"/>
                  <a:gd name="connsiteX0" fmla="*/ 216773 w 1868784"/>
                  <a:gd name="connsiteY0" fmla="*/ 251658 h 865116"/>
                  <a:gd name="connsiteX1" fmla="*/ 91110 w 1868784"/>
                  <a:gd name="connsiteY1" fmla="*/ 18546 h 865116"/>
                  <a:gd name="connsiteX2" fmla="*/ 1792271 w 1868784"/>
                  <a:gd name="connsiteY2" fmla="*/ 40195 h 865116"/>
                  <a:gd name="connsiteX3" fmla="*/ 1594737 w 1868784"/>
                  <a:gd name="connsiteY3" fmla="*/ 243865 h 865116"/>
                  <a:gd name="connsiteX4" fmla="*/ 1594737 w 1868784"/>
                  <a:gd name="connsiteY4" fmla="*/ 798548 h 865116"/>
                  <a:gd name="connsiteX5" fmla="*/ 1528169 w 1868784"/>
                  <a:gd name="connsiteY5" fmla="*/ 865116 h 865116"/>
                  <a:gd name="connsiteX6" fmla="*/ 283630 w 1868784"/>
                  <a:gd name="connsiteY6" fmla="*/ 865116 h 865116"/>
                  <a:gd name="connsiteX7" fmla="*/ 217062 w 1868784"/>
                  <a:gd name="connsiteY7" fmla="*/ 798548 h 865116"/>
                  <a:gd name="connsiteX8" fmla="*/ 216773 w 1868784"/>
                  <a:gd name="connsiteY8" fmla="*/ 251658 h 865116"/>
                  <a:gd name="connsiteX0" fmla="*/ 216773 w 1868784"/>
                  <a:gd name="connsiteY0" fmla="*/ 274671 h 888129"/>
                  <a:gd name="connsiteX1" fmla="*/ 91110 w 1868784"/>
                  <a:gd name="connsiteY1" fmla="*/ 12984 h 888129"/>
                  <a:gd name="connsiteX2" fmla="*/ 1792271 w 1868784"/>
                  <a:gd name="connsiteY2" fmla="*/ 63208 h 888129"/>
                  <a:gd name="connsiteX3" fmla="*/ 1594737 w 1868784"/>
                  <a:gd name="connsiteY3" fmla="*/ 266878 h 888129"/>
                  <a:gd name="connsiteX4" fmla="*/ 1594737 w 1868784"/>
                  <a:gd name="connsiteY4" fmla="*/ 821561 h 888129"/>
                  <a:gd name="connsiteX5" fmla="*/ 1528169 w 1868784"/>
                  <a:gd name="connsiteY5" fmla="*/ 888129 h 888129"/>
                  <a:gd name="connsiteX6" fmla="*/ 283630 w 1868784"/>
                  <a:gd name="connsiteY6" fmla="*/ 888129 h 888129"/>
                  <a:gd name="connsiteX7" fmla="*/ 217062 w 1868784"/>
                  <a:gd name="connsiteY7" fmla="*/ 821561 h 888129"/>
                  <a:gd name="connsiteX8" fmla="*/ 216773 w 1868784"/>
                  <a:gd name="connsiteY8" fmla="*/ 274671 h 888129"/>
                  <a:gd name="connsiteX0" fmla="*/ 216325 w 1862778"/>
                  <a:gd name="connsiteY0" fmla="*/ 289222 h 902680"/>
                  <a:gd name="connsiteX1" fmla="*/ 90662 w 1862778"/>
                  <a:gd name="connsiteY1" fmla="*/ 27535 h 902680"/>
                  <a:gd name="connsiteX2" fmla="*/ 1785473 w 1862778"/>
                  <a:gd name="connsiteY2" fmla="*/ 36484 h 902680"/>
                  <a:gd name="connsiteX3" fmla="*/ 1594289 w 1862778"/>
                  <a:gd name="connsiteY3" fmla="*/ 281429 h 902680"/>
                  <a:gd name="connsiteX4" fmla="*/ 1594289 w 1862778"/>
                  <a:gd name="connsiteY4" fmla="*/ 836112 h 902680"/>
                  <a:gd name="connsiteX5" fmla="*/ 1527721 w 1862778"/>
                  <a:gd name="connsiteY5" fmla="*/ 902680 h 902680"/>
                  <a:gd name="connsiteX6" fmla="*/ 283182 w 1862778"/>
                  <a:gd name="connsiteY6" fmla="*/ 902680 h 902680"/>
                  <a:gd name="connsiteX7" fmla="*/ 216614 w 1862778"/>
                  <a:gd name="connsiteY7" fmla="*/ 836112 h 902680"/>
                  <a:gd name="connsiteX8" fmla="*/ 216325 w 1862778"/>
                  <a:gd name="connsiteY8" fmla="*/ 289222 h 902680"/>
                  <a:gd name="connsiteX0" fmla="*/ 216325 w 1862778"/>
                  <a:gd name="connsiteY0" fmla="*/ 289222 h 902680"/>
                  <a:gd name="connsiteX1" fmla="*/ 90662 w 1862778"/>
                  <a:gd name="connsiteY1" fmla="*/ 27535 h 902680"/>
                  <a:gd name="connsiteX2" fmla="*/ 1785473 w 1862778"/>
                  <a:gd name="connsiteY2" fmla="*/ 36484 h 902680"/>
                  <a:gd name="connsiteX3" fmla="*/ 1594289 w 1862778"/>
                  <a:gd name="connsiteY3" fmla="*/ 281429 h 902680"/>
                  <a:gd name="connsiteX4" fmla="*/ 1594289 w 1862778"/>
                  <a:gd name="connsiteY4" fmla="*/ 836112 h 902680"/>
                  <a:gd name="connsiteX5" fmla="*/ 1527721 w 1862778"/>
                  <a:gd name="connsiteY5" fmla="*/ 902680 h 902680"/>
                  <a:gd name="connsiteX6" fmla="*/ 283182 w 1862778"/>
                  <a:gd name="connsiteY6" fmla="*/ 902680 h 902680"/>
                  <a:gd name="connsiteX7" fmla="*/ 216614 w 1862778"/>
                  <a:gd name="connsiteY7" fmla="*/ 836112 h 902680"/>
                  <a:gd name="connsiteX8" fmla="*/ 216325 w 1862778"/>
                  <a:gd name="connsiteY8" fmla="*/ 289222 h 902680"/>
                  <a:gd name="connsiteX0" fmla="*/ 215874 w 1862327"/>
                  <a:gd name="connsiteY0" fmla="*/ 289222 h 902680"/>
                  <a:gd name="connsiteX1" fmla="*/ 90211 w 1862327"/>
                  <a:gd name="connsiteY1" fmla="*/ 27535 h 902680"/>
                  <a:gd name="connsiteX2" fmla="*/ 1785022 w 1862327"/>
                  <a:gd name="connsiteY2" fmla="*/ 36484 h 902680"/>
                  <a:gd name="connsiteX3" fmla="*/ 1593838 w 1862327"/>
                  <a:gd name="connsiteY3" fmla="*/ 281429 h 902680"/>
                  <a:gd name="connsiteX4" fmla="*/ 1593838 w 1862327"/>
                  <a:gd name="connsiteY4" fmla="*/ 836112 h 902680"/>
                  <a:gd name="connsiteX5" fmla="*/ 1527270 w 1862327"/>
                  <a:gd name="connsiteY5" fmla="*/ 902680 h 902680"/>
                  <a:gd name="connsiteX6" fmla="*/ 282731 w 1862327"/>
                  <a:gd name="connsiteY6" fmla="*/ 902680 h 902680"/>
                  <a:gd name="connsiteX7" fmla="*/ 216163 w 1862327"/>
                  <a:gd name="connsiteY7" fmla="*/ 836112 h 902680"/>
                  <a:gd name="connsiteX8" fmla="*/ 215874 w 1862327"/>
                  <a:gd name="connsiteY8" fmla="*/ 289222 h 902680"/>
                  <a:gd name="connsiteX0" fmla="*/ 218551 w 1865217"/>
                  <a:gd name="connsiteY0" fmla="*/ 271689 h 885147"/>
                  <a:gd name="connsiteX1" fmla="*/ 89713 w 1865217"/>
                  <a:gd name="connsiteY1" fmla="*/ 44927 h 885147"/>
                  <a:gd name="connsiteX2" fmla="*/ 1787699 w 1865217"/>
                  <a:gd name="connsiteY2" fmla="*/ 18951 h 885147"/>
                  <a:gd name="connsiteX3" fmla="*/ 1596515 w 1865217"/>
                  <a:gd name="connsiteY3" fmla="*/ 263896 h 885147"/>
                  <a:gd name="connsiteX4" fmla="*/ 1596515 w 1865217"/>
                  <a:gd name="connsiteY4" fmla="*/ 818579 h 885147"/>
                  <a:gd name="connsiteX5" fmla="*/ 1529947 w 1865217"/>
                  <a:gd name="connsiteY5" fmla="*/ 885147 h 885147"/>
                  <a:gd name="connsiteX6" fmla="*/ 285408 w 1865217"/>
                  <a:gd name="connsiteY6" fmla="*/ 885147 h 885147"/>
                  <a:gd name="connsiteX7" fmla="*/ 218840 w 1865217"/>
                  <a:gd name="connsiteY7" fmla="*/ 818579 h 885147"/>
                  <a:gd name="connsiteX8" fmla="*/ 218551 w 1865217"/>
                  <a:gd name="connsiteY8" fmla="*/ 271689 h 885147"/>
                  <a:gd name="connsiteX0" fmla="*/ 217882 w 1856244"/>
                  <a:gd name="connsiteY0" fmla="*/ 253205 h 866663"/>
                  <a:gd name="connsiteX1" fmla="*/ 89044 w 1856244"/>
                  <a:gd name="connsiteY1" fmla="*/ 26443 h 866663"/>
                  <a:gd name="connsiteX2" fmla="*/ 1777505 w 1856244"/>
                  <a:gd name="connsiteY2" fmla="*/ 29042 h 866663"/>
                  <a:gd name="connsiteX3" fmla="*/ 1595846 w 1856244"/>
                  <a:gd name="connsiteY3" fmla="*/ 245412 h 866663"/>
                  <a:gd name="connsiteX4" fmla="*/ 1595846 w 1856244"/>
                  <a:gd name="connsiteY4" fmla="*/ 800095 h 866663"/>
                  <a:gd name="connsiteX5" fmla="*/ 1529278 w 1856244"/>
                  <a:gd name="connsiteY5" fmla="*/ 866663 h 866663"/>
                  <a:gd name="connsiteX6" fmla="*/ 284739 w 1856244"/>
                  <a:gd name="connsiteY6" fmla="*/ 866663 h 866663"/>
                  <a:gd name="connsiteX7" fmla="*/ 218171 w 1856244"/>
                  <a:gd name="connsiteY7" fmla="*/ 800095 h 866663"/>
                  <a:gd name="connsiteX8" fmla="*/ 217882 w 1856244"/>
                  <a:gd name="connsiteY8" fmla="*/ 253205 h 866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56244" h="866663">
                    <a:moveTo>
                      <a:pt x="217882" y="253205"/>
                    </a:moveTo>
                    <a:cubicBezTo>
                      <a:pt x="221345" y="-31786"/>
                      <a:pt x="-170893" y="63803"/>
                      <a:pt x="89044" y="26443"/>
                    </a:cubicBezTo>
                    <a:cubicBezTo>
                      <a:pt x="348981" y="-10917"/>
                      <a:pt x="1526371" y="-7453"/>
                      <a:pt x="1777505" y="29042"/>
                    </a:cubicBezTo>
                    <a:cubicBezTo>
                      <a:pt x="2028639" y="65537"/>
                      <a:pt x="1599021" y="-34961"/>
                      <a:pt x="1595846" y="245412"/>
                    </a:cubicBezTo>
                    <a:lnTo>
                      <a:pt x="1595846" y="800095"/>
                    </a:lnTo>
                    <a:cubicBezTo>
                      <a:pt x="1595846" y="836859"/>
                      <a:pt x="1566042" y="866663"/>
                      <a:pt x="1529278" y="866663"/>
                    </a:cubicBezTo>
                    <a:lnTo>
                      <a:pt x="284739" y="866663"/>
                    </a:lnTo>
                    <a:cubicBezTo>
                      <a:pt x="247975" y="866663"/>
                      <a:pt x="218171" y="836859"/>
                      <a:pt x="218171" y="800095"/>
                    </a:cubicBezTo>
                    <a:cubicBezTo>
                      <a:pt x="217016" y="590282"/>
                      <a:pt x="219037" y="463018"/>
                      <a:pt x="217882" y="253205"/>
                    </a:cubicBezTo>
                    <a:close/>
                  </a:path>
                </a:pathLst>
              </a:custGeom>
              <a:gradFill>
                <a:gsLst>
                  <a:gs pos="8000">
                    <a:schemeClr val="bg2"/>
                  </a:gs>
                  <a:gs pos="31000">
                    <a:schemeClr val="tx2"/>
                  </a:gs>
                </a:gsLst>
                <a:lin ang="5400000" scaled="0"/>
              </a:gradFill>
              <a:ln w="12700">
                <a:no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n w="0">
                    <a:solidFill>
                      <a:sysClr val="windowText" lastClr="000000"/>
                    </a:solidFill>
                  </a:ln>
                  <a:solidFill>
                    <a:schemeClr val="tx1"/>
                  </a:solidFill>
                </a:endParaRPr>
              </a:p>
            </p:txBody>
          </p:sp>
          <p:grpSp>
            <p:nvGrpSpPr>
              <p:cNvPr id="7" name="Group 6">
                <a:extLst>
                  <a:ext uri="{FF2B5EF4-FFF2-40B4-BE49-F238E27FC236}">
                    <a16:creationId xmlns:a16="http://schemas.microsoft.com/office/drawing/2014/main" id="{61C2BC7E-2B78-AD4D-AB2F-778EE0B1F496}"/>
                  </a:ext>
                </a:extLst>
              </p:cNvPr>
              <p:cNvGrpSpPr/>
              <p:nvPr/>
            </p:nvGrpSpPr>
            <p:grpSpPr>
              <a:xfrm>
                <a:off x="4407250" y="5787721"/>
                <a:ext cx="1283487" cy="383162"/>
                <a:chOff x="6421785" y="5373193"/>
                <a:chExt cx="1283487" cy="383162"/>
              </a:xfrm>
            </p:grpSpPr>
            <p:sp>
              <p:nvSpPr>
                <p:cNvPr id="8" name="Rounded Rectangle 7">
                  <a:extLst>
                    <a:ext uri="{FF2B5EF4-FFF2-40B4-BE49-F238E27FC236}">
                      <a16:creationId xmlns:a16="http://schemas.microsoft.com/office/drawing/2014/main" id="{7C42B2FA-5EF5-924B-8CC6-F0572E6A9800}"/>
                    </a:ext>
                  </a:extLst>
                </p:cNvPr>
                <p:cNvSpPr/>
                <p:nvPr/>
              </p:nvSpPr>
              <p:spPr>
                <a:xfrm>
                  <a:off x="6421785" y="5373193"/>
                  <a:ext cx="1240161" cy="383162"/>
                </a:xfrm>
                <a:prstGeom prst="roundRect">
                  <a:avLst>
                    <a:gd name="adj" fmla="val 12736"/>
                  </a:avLst>
                </a:prstGeom>
                <a:solidFill>
                  <a:schemeClr val="tx1">
                    <a:lumMod val="50000"/>
                  </a:schemeClr>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endParaRPr lang="en-US" sz="1200" dirty="0">
                    <a:solidFill>
                      <a:schemeClr val="bg1"/>
                    </a:solidFill>
                    <a:latin typeface="Source Sans Pro Light" charset="0"/>
                    <a:ea typeface="Source Sans Pro Light" charset="0"/>
                    <a:cs typeface="Source Sans Pro Light" charset="0"/>
                  </a:endParaRPr>
                </a:p>
              </p:txBody>
            </p:sp>
            <p:sp>
              <p:nvSpPr>
                <p:cNvPr id="9" name="Rectangle 8">
                  <a:extLst>
                    <a:ext uri="{FF2B5EF4-FFF2-40B4-BE49-F238E27FC236}">
                      <a16:creationId xmlns:a16="http://schemas.microsoft.com/office/drawing/2014/main" id="{155CA5A0-BD9F-5E48-94E0-E6B35EC5E512}"/>
                    </a:ext>
                  </a:extLst>
                </p:cNvPr>
                <p:cNvSpPr/>
                <p:nvPr/>
              </p:nvSpPr>
              <p:spPr>
                <a:xfrm>
                  <a:off x="6756463" y="5425211"/>
                  <a:ext cx="948809" cy="301407"/>
                </a:xfrm>
                <a:prstGeom prst="rect">
                  <a:avLst/>
                </a:prstGeom>
                <a:effectLst/>
              </p:spPr>
              <p:txBody>
                <a:bodyPr wrap="square" lIns="0" rIns="0">
                  <a:noAutofit/>
                </a:bodyPr>
                <a:lstStyle/>
                <a:p>
                  <a:pPr algn="ctr" defTabSz="914400">
                    <a:lnSpc>
                      <a:spcPts val="1000"/>
                    </a:lnSpc>
                    <a:defRPr/>
                  </a:pPr>
                  <a:r>
                    <a:rPr lang="fr-FR" sz="1200" kern="0" dirty="0">
                      <a:solidFill>
                        <a:schemeClr val="bg1"/>
                      </a:solidFill>
                      <a:latin typeface="Source Sans Pro Light" charset="0"/>
                    </a:rPr>
                    <a:t>PROCESSOR </a:t>
                  </a:r>
                  <a:br>
                    <a:rPr lang="fr-FR" sz="1200" kern="0" dirty="0">
                      <a:solidFill>
                        <a:schemeClr val="bg1"/>
                      </a:solidFill>
                      <a:latin typeface="Source Sans Pro Light" charset="0"/>
                    </a:rPr>
                  </a:br>
                  <a:r>
                    <a:rPr lang="fr-FR" sz="1200" kern="0" dirty="0">
                      <a:solidFill>
                        <a:schemeClr val="bg1"/>
                      </a:solidFill>
                      <a:latin typeface="Source Sans Pro Light" charset="0"/>
                    </a:rPr>
                    <a:t>CORE</a:t>
                  </a:r>
                  <a:endParaRPr lang="en-US" sz="1200" kern="0" dirty="0">
                    <a:solidFill>
                      <a:schemeClr val="bg1"/>
                    </a:solidFill>
                    <a:latin typeface="Source Sans Pro Light" charset="0"/>
                  </a:endParaRPr>
                </a:p>
              </p:txBody>
            </p:sp>
            <p:pic>
              <p:nvPicPr>
                <p:cNvPr id="10" name="Picture 9">
                  <a:extLst>
                    <a:ext uri="{FF2B5EF4-FFF2-40B4-BE49-F238E27FC236}">
                      <a16:creationId xmlns:a16="http://schemas.microsoft.com/office/drawing/2014/main" id="{2CB66E3C-AF7F-9A45-93A2-0A49378BF2CB}"/>
                    </a:ext>
                  </a:extLst>
                </p:cNvPr>
                <p:cNvPicPr>
                  <a:picLocks noChangeAspect="1"/>
                </p:cNvPicPr>
                <p:nvPr/>
              </p:nvPicPr>
              <p:blipFill>
                <a:blip r:embed="rId2" cstate="print">
                  <a:lum bright="10000"/>
                  <a:extLst>
                    <a:ext uri="{28A0092B-C50C-407E-A947-70E740481C1C}">
                      <a14:useLocalDpi xmlns:a14="http://schemas.microsoft.com/office/drawing/2010/main" val="0"/>
                    </a:ext>
                  </a:extLst>
                </a:blip>
                <a:stretch>
                  <a:fillRect/>
                </a:stretch>
              </p:blipFill>
              <p:spPr>
                <a:xfrm>
                  <a:off x="6482924" y="5411413"/>
                  <a:ext cx="307244" cy="309712"/>
                </a:xfrm>
                <a:prstGeom prst="rect">
                  <a:avLst/>
                </a:prstGeom>
              </p:spPr>
            </p:pic>
          </p:grpSp>
        </p:grpSp>
        <p:sp>
          <p:nvSpPr>
            <p:cNvPr id="11" name="Rounded Rectangle 10">
              <a:extLst>
                <a:ext uri="{FF2B5EF4-FFF2-40B4-BE49-F238E27FC236}">
                  <a16:creationId xmlns:a16="http://schemas.microsoft.com/office/drawing/2014/main" id="{BD759B20-FF58-0B4D-9EB7-CBADA6B9254C}"/>
                </a:ext>
              </a:extLst>
            </p:cNvPr>
            <p:cNvSpPr/>
            <p:nvPr/>
          </p:nvSpPr>
          <p:spPr>
            <a:xfrm>
              <a:off x="2763078" y="4092897"/>
              <a:ext cx="6917760" cy="1367846"/>
            </a:xfrm>
            <a:prstGeom prst="roundRect">
              <a:avLst>
                <a:gd name="adj" fmla="val 7139"/>
              </a:avLst>
            </a:prstGeom>
            <a:solidFill>
              <a:schemeClr val="bg2"/>
            </a:solidFill>
            <a:ln w="12700">
              <a:no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n w="0">
                  <a:solidFill>
                    <a:sysClr val="windowText" lastClr="000000"/>
                  </a:solidFill>
                </a:ln>
                <a:solidFill>
                  <a:schemeClr val="tx1"/>
                </a:solidFill>
              </a:endParaRPr>
            </a:p>
          </p:txBody>
        </p:sp>
        <p:sp>
          <p:nvSpPr>
            <p:cNvPr id="12" name="Rounded Rectangle 11">
              <a:extLst>
                <a:ext uri="{FF2B5EF4-FFF2-40B4-BE49-F238E27FC236}">
                  <a16:creationId xmlns:a16="http://schemas.microsoft.com/office/drawing/2014/main" id="{30FD5764-C762-CB4A-AEA7-54CA02645649}"/>
                </a:ext>
              </a:extLst>
            </p:cNvPr>
            <p:cNvSpPr/>
            <p:nvPr/>
          </p:nvSpPr>
          <p:spPr>
            <a:xfrm>
              <a:off x="2856459" y="5039129"/>
              <a:ext cx="6711043" cy="306000"/>
            </a:xfrm>
            <a:prstGeom prst="roundRect">
              <a:avLst>
                <a:gd name="adj" fmla="val 19644"/>
              </a:avLst>
            </a:prstGeom>
            <a:solidFill>
              <a:schemeClr val="tx2"/>
            </a:solidFill>
            <a:ln w="12700">
              <a:noFill/>
            </a:ln>
            <a:effectLst/>
          </p:spPr>
          <p:style>
            <a:lnRef idx="2">
              <a:schemeClr val="dk1"/>
            </a:lnRef>
            <a:fillRef idx="1">
              <a:schemeClr val="lt1"/>
            </a:fillRef>
            <a:effectRef idx="0">
              <a:schemeClr val="dk1"/>
            </a:effectRef>
            <a:fontRef idx="minor">
              <a:schemeClr val="dk1"/>
            </a:fontRef>
          </p:style>
          <p:txBody>
            <a:bodyPr wrap="square" lIns="90000" tIns="36000" bIns="36000" rtlCol="0" anchor="ctr">
              <a:noAutofit/>
            </a:bodyPr>
            <a:lstStyle/>
            <a:p>
              <a:pPr algn="ctr"/>
              <a:r>
                <a:rPr lang="en-US" sz="1600" b="1" dirty="0">
                  <a:solidFill>
                    <a:schemeClr val="bg1"/>
                  </a:solidFill>
                  <a:effectLst>
                    <a:outerShdw blurRad="76200" dist="38100" dir="5400000" algn="t" rotWithShape="0">
                      <a:prstClr val="black">
                        <a:alpha val="70000"/>
                      </a:prstClr>
                    </a:outerShdw>
                  </a:effectLst>
                  <a:latin typeface="Source Sans Pro" charset="0"/>
                  <a:ea typeface="Source Sans Pro" charset="0"/>
                  <a:cs typeface="Source Sans Pro" charset="0"/>
                </a:rPr>
                <a:t>RTOS/OS</a:t>
              </a:r>
            </a:p>
          </p:txBody>
        </p:sp>
        <p:sp>
          <p:nvSpPr>
            <p:cNvPr id="13" name="Rectangle 12">
              <a:extLst>
                <a:ext uri="{FF2B5EF4-FFF2-40B4-BE49-F238E27FC236}">
                  <a16:creationId xmlns:a16="http://schemas.microsoft.com/office/drawing/2014/main" id="{A603C58A-AB6E-AD4D-88F6-86D4D6C8B6CF}"/>
                </a:ext>
              </a:extLst>
            </p:cNvPr>
            <p:cNvSpPr/>
            <p:nvPr/>
          </p:nvSpPr>
          <p:spPr>
            <a:xfrm>
              <a:off x="8291967" y="4252894"/>
              <a:ext cx="1245637" cy="262892"/>
            </a:xfrm>
            <a:prstGeom prst="rect">
              <a:avLst/>
            </a:prstGeom>
            <a:noFill/>
            <a:ln w="31750">
              <a:noFill/>
            </a:ln>
            <a:effectLst/>
          </p:spPr>
          <p:txBody>
            <a:bodyPr wrap="square" lIns="0" tIns="0" rIns="0" bIns="0">
              <a:spAutoFit/>
            </a:bodyPr>
            <a:lstStyle/>
            <a:p>
              <a:pPr algn="ctr">
                <a:lnSpc>
                  <a:spcPts val="1000"/>
                </a:lnSpc>
              </a:pPr>
              <a:r>
                <a:rPr lang="en-US" sz="1000" b="1" dirty="0">
                  <a:ln w="0"/>
                  <a:solidFill>
                    <a:schemeClr val="accent1"/>
                  </a:solidFill>
                  <a:latin typeface="Source Sans Pro" panose="020B0503030403020204" pitchFamily="34" charset="0"/>
                  <a:ea typeface="Source Sans Pro" panose="020B0503030403020204" pitchFamily="34" charset="0"/>
                </a:rPr>
                <a:t>ABSTRACTION </a:t>
              </a:r>
              <a:br>
                <a:rPr lang="en-US" sz="1000" b="1" dirty="0">
                  <a:ln w="0"/>
                  <a:solidFill>
                    <a:schemeClr val="accent1"/>
                  </a:solidFill>
                  <a:latin typeface="Source Sans Pro" panose="020B0503030403020204" pitchFamily="34" charset="0"/>
                  <a:ea typeface="Source Sans Pro" panose="020B0503030403020204" pitchFamily="34" charset="0"/>
                </a:rPr>
              </a:br>
              <a:r>
                <a:rPr lang="en-US" sz="1000" b="1" dirty="0">
                  <a:ln w="0"/>
                  <a:solidFill>
                    <a:schemeClr val="accent1"/>
                  </a:solidFill>
                  <a:latin typeface="Source Sans Pro" panose="020B0503030403020204" pitchFamily="34" charset="0"/>
                  <a:ea typeface="Source Sans Pro" panose="020B0503030403020204" pitchFamily="34" charset="0"/>
                </a:rPr>
                <a:t>LAYERS</a:t>
              </a:r>
            </a:p>
          </p:txBody>
        </p:sp>
        <p:sp>
          <p:nvSpPr>
            <p:cNvPr id="14" name="Rounded Rectangle 13">
              <a:extLst>
                <a:ext uri="{FF2B5EF4-FFF2-40B4-BE49-F238E27FC236}">
                  <a16:creationId xmlns:a16="http://schemas.microsoft.com/office/drawing/2014/main" id="{CD4000DC-D9AA-F847-B91E-8377F7DBFCE1}"/>
                </a:ext>
              </a:extLst>
            </p:cNvPr>
            <p:cNvSpPr/>
            <p:nvPr/>
          </p:nvSpPr>
          <p:spPr>
            <a:xfrm>
              <a:off x="2856463" y="4664108"/>
              <a:ext cx="6711039" cy="306000"/>
            </a:xfrm>
            <a:prstGeom prst="roundRect">
              <a:avLst>
                <a:gd name="adj" fmla="val 18223"/>
              </a:avLst>
            </a:prstGeom>
            <a:solidFill>
              <a:schemeClr val="tx2"/>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r>
                <a:rPr lang="en-US" sz="1600" b="1" dirty="0">
                  <a:solidFill>
                    <a:schemeClr val="bg1"/>
                  </a:solidFill>
                  <a:effectLst>
                    <a:outerShdw blurRad="76200" dist="38100" dir="5400000" algn="t" rotWithShape="0">
                      <a:prstClr val="black">
                        <a:alpha val="70000"/>
                      </a:prstClr>
                    </a:outerShdw>
                  </a:effectLst>
                  <a:latin typeface="Source Sans Pro" charset="0"/>
                  <a:ea typeface="Source Sans Pro" charset="0"/>
                </a:rPr>
                <a:t>BSP</a:t>
              </a:r>
            </a:p>
          </p:txBody>
        </p:sp>
        <p:grpSp>
          <p:nvGrpSpPr>
            <p:cNvPr id="15" name="Group 14">
              <a:extLst>
                <a:ext uri="{FF2B5EF4-FFF2-40B4-BE49-F238E27FC236}">
                  <a16:creationId xmlns:a16="http://schemas.microsoft.com/office/drawing/2014/main" id="{A19137FF-5BA9-9F46-9BC6-06C06F5F0B55}"/>
                </a:ext>
              </a:extLst>
            </p:cNvPr>
            <p:cNvGrpSpPr/>
            <p:nvPr/>
          </p:nvGrpSpPr>
          <p:grpSpPr>
            <a:xfrm>
              <a:off x="6646602" y="3854540"/>
              <a:ext cx="1684403" cy="725924"/>
              <a:chOff x="3235766" y="3459308"/>
              <a:chExt cx="1684403" cy="725924"/>
            </a:xfrm>
          </p:grpSpPr>
          <p:sp>
            <p:nvSpPr>
              <p:cNvPr id="16" name="Rounded Rectangle 370">
                <a:extLst>
                  <a:ext uri="{FF2B5EF4-FFF2-40B4-BE49-F238E27FC236}">
                    <a16:creationId xmlns:a16="http://schemas.microsoft.com/office/drawing/2014/main" id="{FE4D6514-E216-7C4D-9903-3B2297BEA85D}"/>
                  </a:ext>
                </a:extLst>
              </p:cNvPr>
              <p:cNvSpPr/>
              <p:nvPr/>
            </p:nvSpPr>
            <p:spPr>
              <a:xfrm>
                <a:off x="3235766" y="3459308"/>
                <a:ext cx="1684403" cy="725924"/>
              </a:xfrm>
              <a:custGeom>
                <a:avLst/>
                <a:gdLst>
                  <a:gd name="connsiteX0" fmla="*/ 0 w 1377675"/>
                  <a:gd name="connsiteY0" fmla="*/ 66568 h 1084694"/>
                  <a:gd name="connsiteX1" fmla="*/ 66568 w 1377675"/>
                  <a:gd name="connsiteY1" fmla="*/ 0 h 1084694"/>
                  <a:gd name="connsiteX2" fmla="*/ 1311107 w 1377675"/>
                  <a:gd name="connsiteY2" fmla="*/ 0 h 1084694"/>
                  <a:gd name="connsiteX3" fmla="*/ 1377675 w 1377675"/>
                  <a:gd name="connsiteY3" fmla="*/ 66568 h 1084694"/>
                  <a:gd name="connsiteX4" fmla="*/ 1377675 w 1377675"/>
                  <a:gd name="connsiteY4" fmla="*/ 1018126 h 1084694"/>
                  <a:gd name="connsiteX5" fmla="*/ 1311107 w 1377675"/>
                  <a:gd name="connsiteY5" fmla="*/ 1084694 h 1084694"/>
                  <a:gd name="connsiteX6" fmla="*/ 66568 w 1377675"/>
                  <a:gd name="connsiteY6" fmla="*/ 1084694 h 1084694"/>
                  <a:gd name="connsiteX7" fmla="*/ 0 w 1377675"/>
                  <a:gd name="connsiteY7" fmla="*/ 1018126 h 1084694"/>
                  <a:gd name="connsiteX8" fmla="*/ 0 w 1377675"/>
                  <a:gd name="connsiteY8" fmla="*/ 66568 h 1084694"/>
                  <a:gd name="connsiteX0" fmla="*/ 0 w 1377675"/>
                  <a:gd name="connsiteY0" fmla="*/ 66568 h 1084694"/>
                  <a:gd name="connsiteX1" fmla="*/ 66568 w 1377675"/>
                  <a:gd name="connsiteY1" fmla="*/ 0 h 1084694"/>
                  <a:gd name="connsiteX2" fmla="*/ 1311107 w 1377675"/>
                  <a:gd name="connsiteY2" fmla="*/ 0 h 1084694"/>
                  <a:gd name="connsiteX3" fmla="*/ 1377675 w 1377675"/>
                  <a:gd name="connsiteY3" fmla="*/ 409468 h 1084694"/>
                  <a:gd name="connsiteX4" fmla="*/ 1377675 w 1377675"/>
                  <a:gd name="connsiteY4" fmla="*/ 1018126 h 1084694"/>
                  <a:gd name="connsiteX5" fmla="*/ 1311107 w 1377675"/>
                  <a:gd name="connsiteY5" fmla="*/ 1084694 h 1084694"/>
                  <a:gd name="connsiteX6" fmla="*/ 66568 w 1377675"/>
                  <a:gd name="connsiteY6" fmla="*/ 1084694 h 1084694"/>
                  <a:gd name="connsiteX7" fmla="*/ 0 w 1377675"/>
                  <a:gd name="connsiteY7" fmla="*/ 1018126 h 1084694"/>
                  <a:gd name="connsiteX8" fmla="*/ 0 w 1377675"/>
                  <a:gd name="connsiteY8" fmla="*/ 66568 h 1084694"/>
                  <a:gd name="connsiteX0" fmla="*/ 0 w 1381139"/>
                  <a:gd name="connsiteY0" fmla="*/ 388686 h 1084694"/>
                  <a:gd name="connsiteX1" fmla="*/ 70032 w 1381139"/>
                  <a:gd name="connsiteY1" fmla="*/ 0 h 1084694"/>
                  <a:gd name="connsiteX2" fmla="*/ 1314571 w 1381139"/>
                  <a:gd name="connsiteY2" fmla="*/ 0 h 1084694"/>
                  <a:gd name="connsiteX3" fmla="*/ 1381139 w 1381139"/>
                  <a:gd name="connsiteY3" fmla="*/ 409468 h 1084694"/>
                  <a:gd name="connsiteX4" fmla="*/ 1381139 w 1381139"/>
                  <a:gd name="connsiteY4" fmla="*/ 1018126 h 1084694"/>
                  <a:gd name="connsiteX5" fmla="*/ 1314571 w 1381139"/>
                  <a:gd name="connsiteY5" fmla="*/ 1084694 h 1084694"/>
                  <a:gd name="connsiteX6" fmla="*/ 70032 w 1381139"/>
                  <a:gd name="connsiteY6" fmla="*/ 1084694 h 1084694"/>
                  <a:gd name="connsiteX7" fmla="*/ 3464 w 1381139"/>
                  <a:gd name="connsiteY7" fmla="*/ 1018126 h 1084694"/>
                  <a:gd name="connsiteX8" fmla="*/ 0 w 1381139"/>
                  <a:gd name="connsiteY8" fmla="*/ 388686 h 1084694"/>
                  <a:gd name="connsiteX0" fmla="*/ 0 w 3085063"/>
                  <a:gd name="connsiteY0" fmla="*/ 388686 h 1084694"/>
                  <a:gd name="connsiteX1" fmla="*/ 70032 w 3085063"/>
                  <a:gd name="connsiteY1" fmla="*/ 0 h 1084694"/>
                  <a:gd name="connsiteX2" fmla="*/ 3084489 w 3085063"/>
                  <a:gd name="connsiteY2" fmla="*/ 256309 h 1084694"/>
                  <a:gd name="connsiteX3" fmla="*/ 1381139 w 3085063"/>
                  <a:gd name="connsiteY3" fmla="*/ 409468 h 1084694"/>
                  <a:gd name="connsiteX4" fmla="*/ 1381139 w 3085063"/>
                  <a:gd name="connsiteY4" fmla="*/ 1018126 h 1084694"/>
                  <a:gd name="connsiteX5" fmla="*/ 1314571 w 3085063"/>
                  <a:gd name="connsiteY5" fmla="*/ 1084694 h 1084694"/>
                  <a:gd name="connsiteX6" fmla="*/ 70032 w 3085063"/>
                  <a:gd name="connsiteY6" fmla="*/ 1084694 h 1084694"/>
                  <a:gd name="connsiteX7" fmla="*/ 3464 w 3085063"/>
                  <a:gd name="connsiteY7" fmla="*/ 1018126 h 1084694"/>
                  <a:gd name="connsiteX8" fmla="*/ 0 w 3085063"/>
                  <a:gd name="connsiteY8" fmla="*/ 388686 h 1084694"/>
                  <a:gd name="connsiteX0" fmla="*/ 1150005 w 4235068"/>
                  <a:gd name="connsiteY0" fmla="*/ 132377 h 828385"/>
                  <a:gd name="connsiteX1" fmla="*/ 837 w 4235068"/>
                  <a:gd name="connsiteY1" fmla="*/ 3463 h 828385"/>
                  <a:gd name="connsiteX2" fmla="*/ 4234494 w 4235068"/>
                  <a:gd name="connsiteY2" fmla="*/ 0 h 828385"/>
                  <a:gd name="connsiteX3" fmla="*/ 2531144 w 4235068"/>
                  <a:gd name="connsiteY3" fmla="*/ 153159 h 828385"/>
                  <a:gd name="connsiteX4" fmla="*/ 2531144 w 4235068"/>
                  <a:gd name="connsiteY4" fmla="*/ 761817 h 828385"/>
                  <a:gd name="connsiteX5" fmla="*/ 2464576 w 4235068"/>
                  <a:gd name="connsiteY5" fmla="*/ 828385 h 828385"/>
                  <a:gd name="connsiteX6" fmla="*/ 1220037 w 4235068"/>
                  <a:gd name="connsiteY6" fmla="*/ 828385 h 828385"/>
                  <a:gd name="connsiteX7" fmla="*/ 1153469 w 4235068"/>
                  <a:gd name="connsiteY7" fmla="*/ 761817 h 828385"/>
                  <a:gd name="connsiteX8" fmla="*/ 1150005 w 4235068"/>
                  <a:gd name="connsiteY8" fmla="*/ 132377 h 828385"/>
                  <a:gd name="connsiteX0" fmla="*/ 1150005 w 2930911"/>
                  <a:gd name="connsiteY0" fmla="*/ 128914 h 824922"/>
                  <a:gd name="connsiteX1" fmla="*/ 837 w 2930911"/>
                  <a:gd name="connsiteY1" fmla="*/ 0 h 824922"/>
                  <a:gd name="connsiteX2" fmla="*/ 2928703 w 2930911"/>
                  <a:gd name="connsiteY2" fmla="*/ 1 h 824922"/>
                  <a:gd name="connsiteX3" fmla="*/ 2531144 w 2930911"/>
                  <a:gd name="connsiteY3" fmla="*/ 149696 h 824922"/>
                  <a:gd name="connsiteX4" fmla="*/ 2531144 w 2930911"/>
                  <a:gd name="connsiteY4" fmla="*/ 758354 h 824922"/>
                  <a:gd name="connsiteX5" fmla="*/ 2464576 w 2930911"/>
                  <a:gd name="connsiteY5" fmla="*/ 824922 h 824922"/>
                  <a:gd name="connsiteX6" fmla="*/ 1220037 w 2930911"/>
                  <a:gd name="connsiteY6" fmla="*/ 824922 h 824922"/>
                  <a:gd name="connsiteX7" fmla="*/ 1153469 w 2930911"/>
                  <a:gd name="connsiteY7" fmla="*/ 758354 h 824922"/>
                  <a:gd name="connsiteX8" fmla="*/ 1150005 w 2930911"/>
                  <a:gd name="connsiteY8" fmla="*/ 128914 h 824922"/>
                  <a:gd name="connsiteX0" fmla="*/ 1150005 w 2930911"/>
                  <a:gd name="connsiteY0" fmla="*/ 128914 h 824922"/>
                  <a:gd name="connsiteX1" fmla="*/ 837 w 2930911"/>
                  <a:gd name="connsiteY1" fmla="*/ 0 h 824922"/>
                  <a:gd name="connsiteX2" fmla="*/ 2928703 w 2930911"/>
                  <a:gd name="connsiteY2" fmla="*/ 1 h 824922"/>
                  <a:gd name="connsiteX3" fmla="*/ 2531144 w 2930911"/>
                  <a:gd name="connsiteY3" fmla="*/ 149696 h 824922"/>
                  <a:gd name="connsiteX4" fmla="*/ 2531144 w 2930911"/>
                  <a:gd name="connsiteY4" fmla="*/ 758354 h 824922"/>
                  <a:gd name="connsiteX5" fmla="*/ 2464576 w 2930911"/>
                  <a:gd name="connsiteY5" fmla="*/ 824922 h 824922"/>
                  <a:gd name="connsiteX6" fmla="*/ 1220037 w 2930911"/>
                  <a:gd name="connsiteY6" fmla="*/ 824922 h 824922"/>
                  <a:gd name="connsiteX7" fmla="*/ 1153469 w 2930911"/>
                  <a:gd name="connsiteY7" fmla="*/ 758354 h 824922"/>
                  <a:gd name="connsiteX8" fmla="*/ 1150005 w 2930911"/>
                  <a:gd name="connsiteY8" fmla="*/ 128914 h 824922"/>
                  <a:gd name="connsiteX0" fmla="*/ 1150004 w 2930910"/>
                  <a:gd name="connsiteY0" fmla="*/ 128914 h 824922"/>
                  <a:gd name="connsiteX1" fmla="*/ 836 w 2930910"/>
                  <a:gd name="connsiteY1" fmla="*/ 0 h 824922"/>
                  <a:gd name="connsiteX2" fmla="*/ 2928702 w 2930910"/>
                  <a:gd name="connsiteY2" fmla="*/ 1 h 824922"/>
                  <a:gd name="connsiteX3" fmla="*/ 2531143 w 2930910"/>
                  <a:gd name="connsiteY3" fmla="*/ 149696 h 824922"/>
                  <a:gd name="connsiteX4" fmla="*/ 2531143 w 2930910"/>
                  <a:gd name="connsiteY4" fmla="*/ 758354 h 824922"/>
                  <a:gd name="connsiteX5" fmla="*/ 2464575 w 2930910"/>
                  <a:gd name="connsiteY5" fmla="*/ 824922 h 824922"/>
                  <a:gd name="connsiteX6" fmla="*/ 1220036 w 2930910"/>
                  <a:gd name="connsiteY6" fmla="*/ 824922 h 824922"/>
                  <a:gd name="connsiteX7" fmla="*/ 1153468 w 2930910"/>
                  <a:gd name="connsiteY7" fmla="*/ 758354 h 824922"/>
                  <a:gd name="connsiteX8" fmla="*/ 1150004 w 2930910"/>
                  <a:gd name="connsiteY8" fmla="*/ 128914 h 824922"/>
                  <a:gd name="connsiteX0" fmla="*/ 375627 w 2156533"/>
                  <a:gd name="connsiteY0" fmla="*/ 128913 h 824921"/>
                  <a:gd name="connsiteX1" fmla="*/ 2314 w 2156533"/>
                  <a:gd name="connsiteY1" fmla="*/ 6926 h 824921"/>
                  <a:gd name="connsiteX2" fmla="*/ 2154325 w 2156533"/>
                  <a:gd name="connsiteY2" fmla="*/ 0 h 824921"/>
                  <a:gd name="connsiteX3" fmla="*/ 1756766 w 2156533"/>
                  <a:gd name="connsiteY3" fmla="*/ 149695 h 824921"/>
                  <a:gd name="connsiteX4" fmla="*/ 1756766 w 2156533"/>
                  <a:gd name="connsiteY4" fmla="*/ 758353 h 824921"/>
                  <a:gd name="connsiteX5" fmla="*/ 1690198 w 2156533"/>
                  <a:gd name="connsiteY5" fmla="*/ 824921 h 824921"/>
                  <a:gd name="connsiteX6" fmla="*/ 445659 w 2156533"/>
                  <a:gd name="connsiteY6" fmla="*/ 824921 h 824921"/>
                  <a:gd name="connsiteX7" fmla="*/ 379091 w 2156533"/>
                  <a:gd name="connsiteY7" fmla="*/ 758353 h 824921"/>
                  <a:gd name="connsiteX8" fmla="*/ 375627 w 2156533"/>
                  <a:gd name="connsiteY8" fmla="*/ 128913 h 824921"/>
                  <a:gd name="connsiteX0" fmla="*/ 418185 w 2199091"/>
                  <a:gd name="connsiteY0" fmla="*/ 128913 h 824921"/>
                  <a:gd name="connsiteX1" fmla="*/ 44872 w 2199091"/>
                  <a:gd name="connsiteY1" fmla="*/ 6926 h 824921"/>
                  <a:gd name="connsiteX2" fmla="*/ 2196883 w 2199091"/>
                  <a:gd name="connsiteY2" fmla="*/ 0 h 824921"/>
                  <a:gd name="connsiteX3" fmla="*/ 1799324 w 2199091"/>
                  <a:gd name="connsiteY3" fmla="*/ 149695 h 824921"/>
                  <a:gd name="connsiteX4" fmla="*/ 1799324 w 2199091"/>
                  <a:gd name="connsiteY4" fmla="*/ 758353 h 824921"/>
                  <a:gd name="connsiteX5" fmla="*/ 1732756 w 2199091"/>
                  <a:gd name="connsiteY5" fmla="*/ 824921 h 824921"/>
                  <a:gd name="connsiteX6" fmla="*/ 488217 w 2199091"/>
                  <a:gd name="connsiteY6" fmla="*/ 824921 h 824921"/>
                  <a:gd name="connsiteX7" fmla="*/ 421649 w 2199091"/>
                  <a:gd name="connsiteY7" fmla="*/ 758353 h 824921"/>
                  <a:gd name="connsiteX8" fmla="*/ 418185 w 2199091"/>
                  <a:gd name="connsiteY8" fmla="*/ 128913 h 824921"/>
                  <a:gd name="connsiteX0" fmla="*/ 404178 w 2197426"/>
                  <a:gd name="connsiteY0" fmla="*/ 129381 h 825389"/>
                  <a:gd name="connsiteX1" fmla="*/ 30865 w 2197426"/>
                  <a:gd name="connsiteY1" fmla="*/ 7394 h 825389"/>
                  <a:gd name="connsiteX2" fmla="*/ 2182876 w 2197426"/>
                  <a:gd name="connsiteY2" fmla="*/ 468 h 825389"/>
                  <a:gd name="connsiteX3" fmla="*/ 1785317 w 2197426"/>
                  <a:gd name="connsiteY3" fmla="*/ 150163 h 825389"/>
                  <a:gd name="connsiteX4" fmla="*/ 1785317 w 2197426"/>
                  <a:gd name="connsiteY4" fmla="*/ 758821 h 825389"/>
                  <a:gd name="connsiteX5" fmla="*/ 1718749 w 2197426"/>
                  <a:gd name="connsiteY5" fmla="*/ 825389 h 825389"/>
                  <a:gd name="connsiteX6" fmla="*/ 474210 w 2197426"/>
                  <a:gd name="connsiteY6" fmla="*/ 825389 h 825389"/>
                  <a:gd name="connsiteX7" fmla="*/ 407642 w 2197426"/>
                  <a:gd name="connsiteY7" fmla="*/ 758821 h 825389"/>
                  <a:gd name="connsiteX8" fmla="*/ 404178 w 2197426"/>
                  <a:gd name="connsiteY8" fmla="*/ 129381 h 825389"/>
                  <a:gd name="connsiteX0" fmla="*/ 373313 w 2152011"/>
                  <a:gd name="connsiteY0" fmla="*/ 129381 h 825389"/>
                  <a:gd name="connsiteX1" fmla="*/ 0 w 2152011"/>
                  <a:gd name="connsiteY1" fmla="*/ 7394 h 825389"/>
                  <a:gd name="connsiteX2" fmla="*/ 2152011 w 2152011"/>
                  <a:gd name="connsiteY2" fmla="*/ 468 h 825389"/>
                  <a:gd name="connsiteX3" fmla="*/ 1754452 w 2152011"/>
                  <a:gd name="connsiteY3" fmla="*/ 150163 h 825389"/>
                  <a:gd name="connsiteX4" fmla="*/ 1754452 w 2152011"/>
                  <a:gd name="connsiteY4" fmla="*/ 758821 h 825389"/>
                  <a:gd name="connsiteX5" fmla="*/ 1687884 w 2152011"/>
                  <a:gd name="connsiteY5" fmla="*/ 825389 h 825389"/>
                  <a:gd name="connsiteX6" fmla="*/ 443345 w 2152011"/>
                  <a:gd name="connsiteY6" fmla="*/ 825389 h 825389"/>
                  <a:gd name="connsiteX7" fmla="*/ 376777 w 2152011"/>
                  <a:gd name="connsiteY7" fmla="*/ 758821 h 825389"/>
                  <a:gd name="connsiteX8" fmla="*/ 373313 w 2152011"/>
                  <a:gd name="connsiteY8" fmla="*/ 129381 h 825389"/>
                  <a:gd name="connsiteX0" fmla="*/ 436994 w 2018842"/>
                  <a:gd name="connsiteY0" fmla="*/ 132057 h 828065"/>
                  <a:gd name="connsiteX1" fmla="*/ 63681 w 2018842"/>
                  <a:gd name="connsiteY1" fmla="*/ 10070 h 828065"/>
                  <a:gd name="connsiteX2" fmla="*/ 2018842 w 2018842"/>
                  <a:gd name="connsiteY2" fmla="*/ 6319 h 828065"/>
                  <a:gd name="connsiteX3" fmla="*/ 1818133 w 2018842"/>
                  <a:gd name="connsiteY3" fmla="*/ 152839 h 828065"/>
                  <a:gd name="connsiteX4" fmla="*/ 1818133 w 2018842"/>
                  <a:gd name="connsiteY4" fmla="*/ 761497 h 828065"/>
                  <a:gd name="connsiteX5" fmla="*/ 1751565 w 2018842"/>
                  <a:gd name="connsiteY5" fmla="*/ 828065 h 828065"/>
                  <a:gd name="connsiteX6" fmla="*/ 507026 w 2018842"/>
                  <a:gd name="connsiteY6" fmla="*/ 828065 h 828065"/>
                  <a:gd name="connsiteX7" fmla="*/ 440458 w 2018842"/>
                  <a:gd name="connsiteY7" fmla="*/ 761497 h 828065"/>
                  <a:gd name="connsiteX8" fmla="*/ 436994 w 2018842"/>
                  <a:gd name="connsiteY8" fmla="*/ 132057 h 828065"/>
                  <a:gd name="connsiteX0" fmla="*/ 436994 w 2023402"/>
                  <a:gd name="connsiteY0" fmla="*/ 131514 h 827522"/>
                  <a:gd name="connsiteX1" fmla="*/ 63681 w 2023402"/>
                  <a:gd name="connsiteY1" fmla="*/ 9527 h 827522"/>
                  <a:gd name="connsiteX2" fmla="*/ 2018842 w 2023402"/>
                  <a:gd name="connsiteY2" fmla="*/ 5776 h 827522"/>
                  <a:gd name="connsiteX3" fmla="*/ 1818133 w 2023402"/>
                  <a:gd name="connsiteY3" fmla="*/ 152296 h 827522"/>
                  <a:gd name="connsiteX4" fmla="*/ 1818133 w 2023402"/>
                  <a:gd name="connsiteY4" fmla="*/ 760954 h 827522"/>
                  <a:gd name="connsiteX5" fmla="*/ 1751565 w 2023402"/>
                  <a:gd name="connsiteY5" fmla="*/ 827522 h 827522"/>
                  <a:gd name="connsiteX6" fmla="*/ 507026 w 2023402"/>
                  <a:gd name="connsiteY6" fmla="*/ 827522 h 827522"/>
                  <a:gd name="connsiteX7" fmla="*/ 440458 w 2023402"/>
                  <a:gd name="connsiteY7" fmla="*/ 760954 h 827522"/>
                  <a:gd name="connsiteX8" fmla="*/ 436994 w 2023402"/>
                  <a:gd name="connsiteY8" fmla="*/ 131514 h 827522"/>
                  <a:gd name="connsiteX0" fmla="*/ 260186 w 1921406"/>
                  <a:gd name="connsiteY0" fmla="*/ 144219 h 840227"/>
                  <a:gd name="connsiteX1" fmla="*/ 83723 w 1921406"/>
                  <a:gd name="connsiteY1" fmla="*/ 15882 h 840227"/>
                  <a:gd name="connsiteX2" fmla="*/ 1842034 w 1921406"/>
                  <a:gd name="connsiteY2" fmla="*/ 18481 h 840227"/>
                  <a:gd name="connsiteX3" fmla="*/ 1641325 w 1921406"/>
                  <a:gd name="connsiteY3" fmla="*/ 165001 h 840227"/>
                  <a:gd name="connsiteX4" fmla="*/ 1641325 w 1921406"/>
                  <a:gd name="connsiteY4" fmla="*/ 773659 h 840227"/>
                  <a:gd name="connsiteX5" fmla="*/ 1574757 w 1921406"/>
                  <a:gd name="connsiteY5" fmla="*/ 840227 h 840227"/>
                  <a:gd name="connsiteX6" fmla="*/ 330218 w 1921406"/>
                  <a:gd name="connsiteY6" fmla="*/ 840227 h 840227"/>
                  <a:gd name="connsiteX7" fmla="*/ 263650 w 1921406"/>
                  <a:gd name="connsiteY7" fmla="*/ 773659 h 840227"/>
                  <a:gd name="connsiteX8" fmla="*/ 260186 w 1921406"/>
                  <a:gd name="connsiteY8" fmla="*/ 144219 h 840227"/>
                  <a:gd name="connsiteX0" fmla="*/ 184184 w 1845404"/>
                  <a:gd name="connsiteY0" fmla="*/ 137193 h 833201"/>
                  <a:gd name="connsiteX1" fmla="*/ 7721 w 1845404"/>
                  <a:gd name="connsiteY1" fmla="*/ 8856 h 833201"/>
                  <a:gd name="connsiteX2" fmla="*/ 1766032 w 1845404"/>
                  <a:gd name="connsiteY2" fmla="*/ 11455 h 833201"/>
                  <a:gd name="connsiteX3" fmla="*/ 1565323 w 1845404"/>
                  <a:gd name="connsiteY3" fmla="*/ 157975 h 833201"/>
                  <a:gd name="connsiteX4" fmla="*/ 1565323 w 1845404"/>
                  <a:gd name="connsiteY4" fmla="*/ 766633 h 833201"/>
                  <a:gd name="connsiteX5" fmla="*/ 1498755 w 1845404"/>
                  <a:gd name="connsiteY5" fmla="*/ 833201 h 833201"/>
                  <a:gd name="connsiteX6" fmla="*/ 254216 w 1845404"/>
                  <a:gd name="connsiteY6" fmla="*/ 833201 h 833201"/>
                  <a:gd name="connsiteX7" fmla="*/ 187648 w 1845404"/>
                  <a:gd name="connsiteY7" fmla="*/ 766633 h 833201"/>
                  <a:gd name="connsiteX8" fmla="*/ 184184 w 1845404"/>
                  <a:gd name="connsiteY8" fmla="*/ 137193 h 833201"/>
                  <a:gd name="connsiteX0" fmla="*/ 254154 w 1839241"/>
                  <a:gd name="connsiteY0" fmla="*/ 147999 h 844007"/>
                  <a:gd name="connsiteX1" fmla="*/ 77691 w 1839241"/>
                  <a:gd name="connsiteY1" fmla="*/ 19662 h 844007"/>
                  <a:gd name="connsiteX2" fmla="*/ 1747102 w 1839241"/>
                  <a:gd name="connsiteY2" fmla="*/ 15911 h 844007"/>
                  <a:gd name="connsiteX3" fmla="*/ 1635293 w 1839241"/>
                  <a:gd name="connsiteY3" fmla="*/ 168781 h 844007"/>
                  <a:gd name="connsiteX4" fmla="*/ 1635293 w 1839241"/>
                  <a:gd name="connsiteY4" fmla="*/ 777439 h 844007"/>
                  <a:gd name="connsiteX5" fmla="*/ 1568725 w 1839241"/>
                  <a:gd name="connsiteY5" fmla="*/ 844007 h 844007"/>
                  <a:gd name="connsiteX6" fmla="*/ 324186 w 1839241"/>
                  <a:gd name="connsiteY6" fmla="*/ 844007 h 844007"/>
                  <a:gd name="connsiteX7" fmla="*/ 257618 w 1839241"/>
                  <a:gd name="connsiteY7" fmla="*/ 777439 h 844007"/>
                  <a:gd name="connsiteX8" fmla="*/ 254154 w 1839241"/>
                  <a:gd name="connsiteY8" fmla="*/ 147999 h 844007"/>
                  <a:gd name="connsiteX0" fmla="*/ 254154 w 1752323"/>
                  <a:gd name="connsiteY0" fmla="*/ 139925 h 835933"/>
                  <a:gd name="connsiteX1" fmla="*/ 77691 w 1752323"/>
                  <a:gd name="connsiteY1" fmla="*/ 11588 h 835933"/>
                  <a:gd name="connsiteX2" fmla="*/ 1747102 w 1752323"/>
                  <a:gd name="connsiteY2" fmla="*/ 7837 h 835933"/>
                  <a:gd name="connsiteX3" fmla="*/ 1635293 w 1752323"/>
                  <a:gd name="connsiteY3" fmla="*/ 160707 h 835933"/>
                  <a:gd name="connsiteX4" fmla="*/ 1635293 w 1752323"/>
                  <a:gd name="connsiteY4" fmla="*/ 769365 h 835933"/>
                  <a:gd name="connsiteX5" fmla="*/ 1568725 w 1752323"/>
                  <a:gd name="connsiteY5" fmla="*/ 835933 h 835933"/>
                  <a:gd name="connsiteX6" fmla="*/ 324186 w 1752323"/>
                  <a:gd name="connsiteY6" fmla="*/ 835933 h 835933"/>
                  <a:gd name="connsiteX7" fmla="*/ 257618 w 1752323"/>
                  <a:gd name="connsiteY7" fmla="*/ 769365 h 835933"/>
                  <a:gd name="connsiteX8" fmla="*/ 254154 w 1752323"/>
                  <a:gd name="connsiteY8" fmla="*/ 139925 h 835933"/>
                  <a:gd name="connsiteX0" fmla="*/ 256302 w 1786136"/>
                  <a:gd name="connsiteY0" fmla="*/ 138666 h 834674"/>
                  <a:gd name="connsiteX1" fmla="*/ 79839 w 1786136"/>
                  <a:gd name="connsiteY1" fmla="*/ 10329 h 834674"/>
                  <a:gd name="connsiteX2" fmla="*/ 1781000 w 1786136"/>
                  <a:gd name="connsiteY2" fmla="*/ 9753 h 834674"/>
                  <a:gd name="connsiteX3" fmla="*/ 1637441 w 1786136"/>
                  <a:gd name="connsiteY3" fmla="*/ 159448 h 834674"/>
                  <a:gd name="connsiteX4" fmla="*/ 1637441 w 1786136"/>
                  <a:gd name="connsiteY4" fmla="*/ 768106 h 834674"/>
                  <a:gd name="connsiteX5" fmla="*/ 1570873 w 1786136"/>
                  <a:gd name="connsiteY5" fmla="*/ 834674 h 834674"/>
                  <a:gd name="connsiteX6" fmla="*/ 326334 w 1786136"/>
                  <a:gd name="connsiteY6" fmla="*/ 834674 h 834674"/>
                  <a:gd name="connsiteX7" fmla="*/ 259766 w 1786136"/>
                  <a:gd name="connsiteY7" fmla="*/ 768106 h 834674"/>
                  <a:gd name="connsiteX8" fmla="*/ 256302 w 1786136"/>
                  <a:gd name="connsiteY8" fmla="*/ 138666 h 834674"/>
                  <a:gd name="connsiteX0" fmla="*/ 181625 w 1710512"/>
                  <a:gd name="connsiteY0" fmla="*/ 130557 h 826565"/>
                  <a:gd name="connsiteX1" fmla="*/ 5162 w 1710512"/>
                  <a:gd name="connsiteY1" fmla="*/ 2220 h 826565"/>
                  <a:gd name="connsiteX2" fmla="*/ 1706323 w 1710512"/>
                  <a:gd name="connsiteY2" fmla="*/ 1644 h 826565"/>
                  <a:gd name="connsiteX3" fmla="*/ 1562764 w 1710512"/>
                  <a:gd name="connsiteY3" fmla="*/ 151339 h 826565"/>
                  <a:gd name="connsiteX4" fmla="*/ 1562764 w 1710512"/>
                  <a:gd name="connsiteY4" fmla="*/ 759997 h 826565"/>
                  <a:gd name="connsiteX5" fmla="*/ 1496196 w 1710512"/>
                  <a:gd name="connsiteY5" fmla="*/ 826565 h 826565"/>
                  <a:gd name="connsiteX6" fmla="*/ 251657 w 1710512"/>
                  <a:gd name="connsiteY6" fmla="*/ 826565 h 826565"/>
                  <a:gd name="connsiteX7" fmla="*/ 185089 w 1710512"/>
                  <a:gd name="connsiteY7" fmla="*/ 759997 h 826565"/>
                  <a:gd name="connsiteX8" fmla="*/ 181625 w 1710512"/>
                  <a:gd name="connsiteY8" fmla="*/ 130557 h 826565"/>
                  <a:gd name="connsiteX0" fmla="*/ 157442 w 1767509"/>
                  <a:gd name="connsiteY0" fmla="*/ 139313 h 835321"/>
                  <a:gd name="connsiteX1" fmla="*/ 6379 w 1767509"/>
                  <a:gd name="connsiteY1" fmla="*/ 14151 h 835321"/>
                  <a:gd name="connsiteX2" fmla="*/ 1682140 w 1767509"/>
                  <a:gd name="connsiteY2" fmla="*/ 10400 h 835321"/>
                  <a:gd name="connsiteX3" fmla="*/ 1538581 w 1767509"/>
                  <a:gd name="connsiteY3" fmla="*/ 160095 h 835321"/>
                  <a:gd name="connsiteX4" fmla="*/ 1538581 w 1767509"/>
                  <a:gd name="connsiteY4" fmla="*/ 768753 h 835321"/>
                  <a:gd name="connsiteX5" fmla="*/ 1472013 w 1767509"/>
                  <a:gd name="connsiteY5" fmla="*/ 835321 h 835321"/>
                  <a:gd name="connsiteX6" fmla="*/ 227474 w 1767509"/>
                  <a:gd name="connsiteY6" fmla="*/ 835321 h 835321"/>
                  <a:gd name="connsiteX7" fmla="*/ 160906 w 1767509"/>
                  <a:gd name="connsiteY7" fmla="*/ 768753 h 835321"/>
                  <a:gd name="connsiteX8" fmla="*/ 157442 w 1767509"/>
                  <a:gd name="connsiteY8" fmla="*/ 139313 h 835321"/>
                  <a:gd name="connsiteX0" fmla="*/ 155631 w 1765698"/>
                  <a:gd name="connsiteY0" fmla="*/ 139999 h 836007"/>
                  <a:gd name="connsiteX1" fmla="*/ 4568 w 1765698"/>
                  <a:gd name="connsiteY1" fmla="*/ 14837 h 836007"/>
                  <a:gd name="connsiteX2" fmla="*/ 1680329 w 1765698"/>
                  <a:gd name="connsiteY2" fmla="*/ 11086 h 836007"/>
                  <a:gd name="connsiteX3" fmla="*/ 1536770 w 1765698"/>
                  <a:gd name="connsiteY3" fmla="*/ 160781 h 836007"/>
                  <a:gd name="connsiteX4" fmla="*/ 1536770 w 1765698"/>
                  <a:gd name="connsiteY4" fmla="*/ 769439 h 836007"/>
                  <a:gd name="connsiteX5" fmla="*/ 1470202 w 1765698"/>
                  <a:gd name="connsiteY5" fmla="*/ 836007 h 836007"/>
                  <a:gd name="connsiteX6" fmla="*/ 225663 w 1765698"/>
                  <a:gd name="connsiteY6" fmla="*/ 836007 h 836007"/>
                  <a:gd name="connsiteX7" fmla="*/ 159095 w 1765698"/>
                  <a:gd name="connsiteY7" fmla="*/ 769439 h 836007"/>
                  <a:gd name="connsiteX8" fmla="*/ 155631 w 1765698"/>
                  <a:gd name="connsiteY8" fmla="*/ 139999 h 836007"/>
                  <a:gd name="connsiteX0" fmla="*/ 155631 w 1765698"/>
                  <a:gd name="connsiteY0" fmla="*/ 139999 h 836007"/>
                  <a:gd name="connsiteX1" fmla="*/ 4568 w 1765698"/>
                  <a:gd name="connsiteY1" fmla="*/ 14837 h 836007"/>
                  <a:gd name="connsiteX2" fmla="*/ 1680329 w 1765698"/>
                  <a:gd name="connsiteY2" fmla="*/ 11086 h 836007"/>
                  <a:gd name="connsiteX3" fmla="*/ 1536770 w 1765698"/>
                  <a:gd name="connsiteY3" fmla="*/ 160781 h 836007"/>
                  <a:gd name="connsiteX4" fmla="*/ 1536770 w 1765698"/>
                  <a:gd name="connsiteY4" fmla="*/ 769439 h 836007"/>
                  <a:gd name="connsiteX5" fmla="*/ 1470202 w 1765698"/>
                  <a:gd name="connsiteY5" fmla="*/ 836007 h 836007"/>
                  <a:gd name="connsiteX6" fmla="*/ 225663 w 1765698"/>
                  <a:gd name="connsiteY6" fmla="*/ 836007 h 836007"/>
                  <a:gd name="connsiteX7" fmla="*/ 159095 w 1765698"/>
                  <a:gd name="connsiteY7" fmla="*/ 769439 h 836007"/>
                  <a:gd name="connsiteX8" fmla="*/ 155631 w 1765698"/>
                  <a:gd name="connsiteY8" fmla="*/ 139999 h 836007"/>
                  <a:gd name="connsiteX0" fmla="*/ 154777 w 1684351"/>
                  <a:gd name="connsiteY0" fmla="*/ 131536 h 827544"/>
                  <a:gd name="connsiteX1" fmla="*/ 3714 w 1684351"/>
                  <a:gd name="connsiteY1" fmla="*/ 6374 h 827544"/>
                  <a:gd name="connsiteX2" fmla="*/ 1679475 w 1684351"/>
                  <a:gd name="connsiteY2" fmla="*/ 2623 h 827544"/>
                  <a:gd name="connsiteX3" fmla="*/ 1535916 w 1684351"/>
                  <a:gd name="connsiteY3" fmla="*/ 152318 h 827544"/>
                  <a:gd name="connsiteX4" fmla="*/ 1535916 w 1684351"/>
                  <a:gd name="connsiteY4" fmla="*/ 760976 h 827544"/>
                  <a:gd name="connsiteX5" fmla="*/ 1469348 w 1684351"/>
                  <a:gd name="connsiteY5" fmla="*/ 827544 h 827544"/>
                  <a:gd name="connsiteX6" fmla="*/ 224809 w 1684351"/>
                  <a:gd name="connsiteY6" fmla="*/ 827544 h 827544"/>
                  <a:gd name="connsiteX7" fmla="*/ 158241 w 1684351"/>
                  <a:gd name="connsiteY7" fmla="*/ 760976 h 827544"/>
                  <a:gd name="connsiteX8" fmla="*/ 154777 w 1684351"/>
                  <a:gd name="connsiteY8" fmla="*/ 131536 h 827544"/>
                  <a:gd name="connsiteX0" fmla="*/ 236936 w 1786555"/>
                  <a:gd name="connsiteY0" fmla="*/ 135949 h 831957"/>
                  <a:gd name="connsiteX1" fmla="*/ 85873 w 1786555"/>
                  <a:gd name="connsiteY1" fmla="*/ 10787 h 831957"/>
                  <a:gd name="connsiteX2" fmla="*/ 1780684 w 1786555"/>
                  <a:gd name="connsiteY2" fmla="*/ 10211 h 831957"/>
                  <a:gd name="connsiteX3" fmla="*/ 1618075 w 1786555"/>
                  <a:gd name="connsiteY3" fmla="*/ 156731 h 831957"/>
                  <a:gd name="connsiteX4" fmla="*/ 1618075 w 1786555"/>
                  <a:gd name="connsiteY4" fmla="*/ 765389 h 831957"/>
                  <a:gd name="connsiteX5" fmla="*/ 1551507 w 1786555"/>
                  <a:gd name="connsiteY5" fmla="*/ 831957 h 831957"/>
                  <a:gd name="connsiteX6" fmla="*/ 306968 w 1786555"/>
                  <a:gd name="connsiteY6" fmla="*/ 831957 h 831957"/>
                  <a:gd name="connsiteX7" fmla="*/ 240400 w 1786555"/>
                  <a:gd name="connsiteY7" fmla="*/ 765389 h 831957"/>
                  <a:gd name="connsiteX8" fmla="*/ 236936 w 1786555"/>
                  <a:gd name="connsiteY8" fmla="*/ 135949 h 831957"/>
                  <a:gd name="connsiteX0" fmla="*/ 157046 w 1705555"/>
                  <a:gd name="connsiteY0" fmla="*/ 128377 h 824385"/>
                  <a:gd name="connsiteX1" fmla="*/ 5983 w 1705555"/>
                  <a:gd name="connsiteY1" fmla="*/ 3215 h 824385"/>
                  <a:gd name="connsiteX2" fmla="*/ 1700794 w 1705555"/>
                  <a:gd name="connsiteY2" fmla="*/ 2639 h 824385"/>
                  <a:gd name="connsiteX3" fmla="*/ 1538185 w 1705555"/>
                  <a:gd name="connsiteY3" fmla="*/ 149159 h 824385"/>
                  <a:gd name="connsiteX4" fmla="*/ 1538185 w 1705555"/>
                  <a:gd name="connsiteY4" fmla="*/ 757817 h 824385"/>
                  <a:gd name="connsiteX5" fmla="*/ 1471617 w 1705555"/>
                  <a:gd name="connsiteY5" fmla="*/ 824385 h 824385"/>
                  <a:gd name="connsiteX6" fmla="*/ 227078 w 1705555"/>
                  <a:gd name="connsiteY6" fmla="*/ 824385 h 824385"/>
                  <a:gd name="connsiteX7" fmla="*/ 160510 w 1705555"/>
                  <a:gd name="connsiteY7" fmla="*/ 757817 h 824385"/>
                  <a:gd name="connsiteX8" fmla="*/ 157046 w 1705555"/>
                  <a:gd name="connsiteY8" fmla="*/ 128377 h 824385"/>
                  <a:gd name="connsiteX0" fmla="*/ 158360 w 1784749"/>
                  <a:gd name="connsiteY0" fmla="*/ 140824 h 836832"/>
                  <a:gd name="connsiteX1" fmla="*/ 7297 w 1784749"/>
                  <a:gd name="connsiteY1" fmla="*/ 15662 h 836832"/>
                  <a:gd name="connsiteX2" fmla="*/ 1702108 w 1784749"/>
                  <a:gd name="connsiteY2" fmla="*/ 15086 h 836832"/>
                  <a:gd name="connsiteX3" fmla="*/ 1539499 w 1784749"/>
                  <a:gd name="connsiteY3" fmla="*/ 215581 h 836832"/>
                  <a:gd name="connsiteX4" fmla="*/ 1539499 w 1784749"/>
                  <a:gd name="connsiteY4" fmla="*/ 770264 h 836832"/>
                  <a:gd name="connsiteX5" fmla="*/ 1472931 w 1784749"/>
                  <a:gd name="connsiteY5" fmla="*/ 836832 h 836832"/>
                  <a:gd name="connsiteX6" fmla="*/ 228392 w 1784749"/>
                  <a:gd name="connsiteY6" fmla="*/ 836832 h 836832"/>
                  <a:gd name="connsiteX7" fmla="*/ 161824 w 1784749"/>
                  <a:gd name="connsiteY7" fmla="*/ 770264 h 836832"/>
                  <a:gd name="connsiteX8" fmla="*/ 158360 w 1784749"/>
                  <a:gd name="connsiteY8" fmla="*/ 140824 h 836832"/>
                  <a:gd name="connsiteX0" fmla="*/ 239426 w 1862640"/>
                  <a:gd name="connsiteY0" fmla="*/ 233513 h 846971"/>
                  <a:gd name="connsiteX1" fmla="*/ 85188 w 1862640"/>
                  <a:gd name="connsiteY1" fmla="*/ 25801 h 846971"/>
                  <a:gd name="connsiteX2" fmla="*/ 1779999 w 1862640"/>
                  <a:gd name="connsiteY2" fmla="*/ 25225 h 846971"/>
                  <a:gd name="connsiteX3" fmla="*/ 1617390 w 1862640"/>
                  <a:gd name="connsiteY3" fmla="*/ 225720 h 846971"/>
                  <a:gd name="connsiteX4" fmla="*/ 1617390 w 1862640"/>
                  <a:gd name="connsiteY4" fmla="*/ 780403 h 846971"/>
                  <a:gd name="connsiteX5" fmla="*/ 1550822 w 1862640"/>
                  <a:gd name="connsiteY5" fmla="*/ 846971 h 846971"/>
                  <a:gd name="connsiteX6" fmla="*/ 306283 w 1862640"/>
                  <a:gd name="connsiteY6" fmla="*/ 846971 h 846971"/>
                  <a:gd name="connsiteX7" fmla="*/ 239715 w 1862640"/>
                  <a:gd name="connsiteY7" fmla="*/ 780403 h 846971"/>
                  <a:gd name="connsiteX8" fmla="*/ 239426 w 1862640"/>
                  <a:gd name="connsiteY8" fmla="*/ 233513 h 846971"/>
                  <a:gd name="connsiteX0" fmla="*/ 238598 w 1861812"/>
                  <a:gd name="connsiteY0" fmla="*/ 233513 h 846971"/>
                  <a:gd name="connsiteX1" fmla="*/ 84360 w 1861812"/>
                  <a:gd name="connsiteY1" fmla="*/ 25801 h 846971"/>
                  <a:gd name="connsiteX2" fmla="*/ 1779171 w 1861812"/>
                  <a:gd name="connsiteY2" fmla="*/ 25225 h 846971"/>
                  <a:gd name="connsiteX3" fmla="*/ 1616562 w 1861812"/>
                  <a:gd name="connsiteY3" fmla="*/ 225720 h 846971"/>
                  <a:gd name="connsiteX4" fmla="*/ 1616562 w 1861812"/>
                  <a:gd name="connsiteY4" fmla="*/ 780403 h 846971"/>
                  <a:gd name="connsiteX5" fmla="*/ 1549994 w 1861812"/>
                  <a:gd name="connsiteY5" fmla="*/ 846971 h 846971"/>
                  <a:gd name="connsiteX6" fmla="*/ 305455 w 1861812"/>
                  <a:gd name="connsiteY6" fmla="*/ 846971 h 846971"/>
                  <a:gd name="connsiteX7" fmla="*/ 238887 w 1861812"/>
                  <a:gd name="connsiteY7" fmla="*/ 780403 h 846971"/>
                  <a:gd name="connsiteX8" fmla="*/ 238598 w 1861812"/>
                  <a:gd name="connsiteY8" fmla="*/ 233513 h 846971"/>
                  <a:gd name="connsiteX0" fmla="*/ 238598 w 1862214"/>
                  <a:gd name="connsiteY0" fmla="*/ 233513 h 846971"/>
                  <a:gd name="connsiteX1" fmla="*/ 84360 w 1862214"/>
                  <a:gd name="connsiteY1" fmla="*/ 25801 h 846971"/>
                  <a:gd name="connsiteX2" fmla="*/ 1779171 w 1862214"/>
                  <a:gd name="connsiteY2" fmla="*/ 25225 h 846971"/>
                  <a:gd name="connsiteX3" fmla="*/ 1616562 w 1862214"/>
                  <a:gd name="connsiteY3" fmla="*/ 225720 h 846971"/>
                  <a:gd name="connsiteX4" fmla="*/ 1616562 w 1862214"/>
                  <a:gd name="connsiteY4" fmla="*/ 780403 h 846971"/>
                  <a:gd name="connsiteX5" fmla="*/ 1549994 w 1862214"/>
                  <a:gd name="connsiteY5" fmla="*/ 846971 h 846971"/>
                  <a:gd name="connsiteX6" fmla="*/ 305455 w 1862214"/>
                  <a:gd name="connsiteY6" fmla="*/ 846971 h 846971"/>
                  <a:gd name="connsiteX7" fmla="*/ 238887 w 1862214"/>
                  <a:gd name="connsiteY7" fmla="*/ 780403 h 846971"/>
                  <a:gd name="connsiteX8" fmla="*/ 238598 w 1862214"/>
                  <a:gd name="connsiteY8" fmla="*/ 233513 h 846971"/>
                  <a:gd name="connsiteX0" fmla="*/ 238160 w 1856323"/>
                  <a:gd name="connsiteY0" fmla="*/ 248080 h 861538"/>
                  <a:gd name="connsiteX1" fmla="*/ 83922 w 1856323"/>
                  <a:gd name="connsiteY1" fmla="*/ 40368 h 861538"/>
                  <a:gd name="connsiteX2" fmla="*/ 1772383 w 1856323"/>
                  <a:gd name="connsiteY2" fmla="*/ 17567 h 861538"/>
                  <a:gd name="connsiteX3" fmla="*/ 1616124 w 1856323"/>
                  <a:gd name="connsiteY3" fmla="*/ 240287 h 861538"/>
                  <a:gd name="connsiteX4" fmla="*/ 1616124 w 1856323"/>
                  <a:gd name="connsiteY4" fmla="*/ 794970 h 861538"/>
                  <a:gd name="connsiteX5" fmla="*/ 1549556 w 1856323"/>
                  <a:gd name="connsiteY5" fmla="*/ 861538 h 861538"/>
                  <a:gd name="connsiteX6" fmla="*/ 305017 w 1856323"/>
                  <a:gd name="connsiteY6" fmla="*/ 861538 h 861538"/>
                  <a:gd name="connsiteX7" fmla="*/ 238449 w 1856323"/>
                  <a:gd name="connsiteY7" fmla="*/ 794970 h 861538"/>
                  <a:gd name="connsiteX8" fmla="*/ 238160 w 1856323"/>
                  <a:gd name="connsiteY8" fmla="*/ 248080 h 861538"/>
                  <a:gd name="connsiteX0" fmla="*/ 238160 w 1785863"/>
                  <a:gd name="connsiteY0" fmla="*/ 242493 h 855951"/>
                  <a:gd name="connsiteX1" fmla="*/ 83922 w 1785863"/>
                  <a:gd name="connsiteY1" fmla="*/ 34781 h 855951"/>
                  <a:gd name="connsiteX2" fmla="*/ 1772383 w 1785863"/>
                  <a:gd name="connsiteY2" fmla="*/ 11980 h 855951"/>
                  <a:gd name="connsiteX3" fmla="*/ 1616124 w 1785863"/>
                  <a:gd name="connsiteY3" fmla="*/ 234700 h 855951"/>
                  <a:gd name="connsiteX4" fmla="*/ 1616124 w 1785863"/>
                  <a:gd name="connsiteY4" fmla="*/ 789383 h 855951"/>
                  <a:gd name="connsiteX5" fmla="*/ 1549556 w 1785863"/>
                  <a:gd name="connsiteY5" fmla="*/ 855951 h 855951"/>
                  <a:gd name="connsiteX6" fmla="*/ 305017 w 1785863"/>
                  <a:gd name="connsiteY6" fmla="*/ 855951 h 855951"/>
                  <a:gd name="connsiteX7" fmla="*/ 238449 w 1785863"/>
                  <a:gd name="connsiteY7" fmla="*/ 789383 h 855951"/>
                  <a:gd name="connsiteX8" fmla="*/ 238160 w 1785863"/>
                  <a:gd name="connsiteY8" fmla="*/ 242493 h 855951"/>
                  <a:gd name="connsiteX0" fmla="*/ 239914 w 1812854"/>
                  <a:gd name="connsiteY0" fmla="*/ 232326 h 845784"/>
                  <a:gd name="connsiteX1" fmla="*/ 85676 w 1812854"/>
                  <a:gd name="connsiteY1" fmla="*/ 24614 h 845784"/>
                  <a:gd name="connsiteX2" fmla="*/ 1799537 w 1812854"/>
                  <a:gd name="connsiteY2" fmla="*/ 17688 h 845784"/>
                  <a:gd name="connsiteX3" fmla="*/ 1617878 w 1812854"/>
                  <a:gd name="connsiteY3" fmla="*/ 224533 h 845784"/>
                  <a:gd name="connsiteX4" fmla="*/ 1617878 w 1812854"/>
                  <a:gd name="connsiteY4" fmla="*/ 779216 h 845784"/>
                  <a:gd name="connsiteX5" fmla="*/ 1551310 w 1812854"/>
                  <a:gd name="connsiteY5" fmla="*/ 845784 h 845784"/>
                  <a:gd name="connsiteX6" fmla="*/ 306771 w 1812854"/>
                  <a:gd name="connsiteY6" fmla="*/ 845784 h 845784"/>
                  <a:gd name="connsiteX7" fmla="*/ 240203 w 1812854"/>
                  <a:gd name="connsiteY7" fmla="*/ 779216 h 845784"/>
                  <a:gd name="connsiteX8" fmla="*/ 239914 w 1812854"/>
                  <a:gd name="connsiteY8" fmla="*/ 232326 h 845784"/>
                  <a:gd name="connsiteX0" fmla="*/ 241013 w 1829728"/>
                  <a:gd name="connsiteY0" fmla="*/ 230621 h 844079"/>
                  <a:gd name="connsiteX1" fmla="*/ 86775 w 1829728"/>
                  <a:gd name="connsiteY1" fmla="*/ 22909 h 844079"/>
                  <a:gd name="connsiteX2" fmla="*/ 1816511 w 1829728"/>
                  <a:gd name="connsiteY2" fmla="*/ 19158 h 844079"/>
                  <a:gd name="connsiteX3" fmla="*/ 1618977 w 1829728"/>
                  <a:gd name="connsiteY3" fmla="*/ 222828 h 844079"/>
                  <a:gd name="connsiteX4" fmla="*/ 1618977 w 1829728"/>
                  <a:gd name="connsiteY4" fmla="*/ 777511 h 844079"/>
                  <a:gd name="connsiteX5" fmla="*/ 1552409 w 1829728"/>
                  <a:gd name="connsiteY5" fmla="*/ 844079 h 844079"/>
                  <a:gd name="connsiteX6" fmla="*/ 307870 w 1829728"/>
                  <a:gd name="connsiteY6" fmla="*/ 844079 h 844079"/>
                  <a:gd name="connsiteX7" fmla="*/ 241302 w 1829728"/>
                  <a:gd name="connsiteY7" fmla="*/ 777511 h 844079"/>
                  <a:gd name="connsiteX8" fmla="*/ 241013 w 1829728"/>
                  <a:gd name="connsiteY8" fmla="*/ 230621 h 844079"/>
                  <a:gd name="connsiteX0" fmla="*/ 241013 w 1829728"/>
                  <a:gd name="connsiteY0" fmla="*/ 224021 h 837479"/>
                  <a:gd name="connsiteX1" fmla="*/ 86775 w 1829728"/>
                  <a:gd name="connsiteY1" fmla="*/ 16309 h 837479"/>
                  <a:gd name="connsiteX2" fmla="*/ 1816511 w 1829728"/>
                  <a:gd name="connsiteY2" fmla="*/ 12558 h 837479"/>
                  <a:gd name="connsiteX3" fmla="*/ 1618977 w 1829728"/>
                  <a:gd name="connsiteY3" fmla="*/ 216228 h 837479"/>
                  <a:gd name="connsiteX4" fmla="*/ 1618977 w 1829728"/>
                  <a:gd name="connsiteY4" fmla="*/ 770911 h 837479"/>
                  <a:gd name="connsiteX5" fmla="*/ 1552409 w 1829728"/>
                  <a:gd name="connsiteY5" fmla="*/ 837479 h 837479"/>
                  <a:gd name="connsiteX6" fmla="*/ 307870 w 1829728"/>
                  <a:gd name="connsiteY6" fmla="*/ 837479 h 837479"/>
                  <a:gd name="connsiteX7" fmla="*/ 241302 w 1829728"/>
                  <a:gd name="connsiteY7" fmla="*/ 770911 h 837479"/>
                  <a:gd name="connsiteX8" fmla="*/ 241013 w 1829728"/>
                  <a:gd name="connsiteY8" fmla="*/ 224021 h 837479"/>
                  <a:gd name="connsiteX0" fmla="*/ 241013 w 1829728"/>
                  <a:gd name="connsiteY0" fmla="*/ 224021 h 837479"/>
                  <a:gd name="connsiteX1" fmla="*/ 86775 w 1829728"/>
                  <a:gd name="connsiteY1" fmla="*/ 16309 h 837479"/>
                  <a:gd name="connsiteX2" fmla="*/ 1816511 w 1829728"/>
                  <a:gd name="connsiteY2" fmla="*/ 12558 h 837479"/>
                  <a:gd name="connsiteX3" fmla="*/ 1618977 w 1829728"/>
                  <a:gd name="connsiteY3" fmla="*/ 216228 h 837479"/>
                  <a:gd name="connsiteX4" fmla="*/ 1618977 w 1829728"/>
                  <a:gd name="connsiteY4" fmla="*/ 770911 h 837479"/>
                  <a:gd name="connsiteX5" fmla="*/ 1552409 w 1829728"/>
                  <a:gd name="connsiteY5" fmla="*/ 837479 h 837479"/>
                  <a:gd name="connsiteX6" fmla="*/ 307870 w 1829728"/>
                  <a:gd name="connsiteY6" fmla="*/ 837479 h 837479"/>
                  <a:gd name="connsiteX7" fmla="*/ 241302 w 1829728"/>
                  <a:gd name="connsiteY7" fmla="*/ 770911 h 837479"/>
                  <a:gd name="connsiteX8" fmla="*/ 241013 w 1829728"/>
                  <a:gd name="connsiteY8" fmla="*/ 224021 h 837479"/>
                  <a:gd name="connsiteX0" fmla="*/ 216773 w 1868784"/>
                  <a:gd name="connsiteY0" fmla="*/ 251658 h 865116"/>
                  <a:gd name="connsiteX1" fmla="*/ 91110 w 1868784"/>
                  <a:gd name="connsiteY1" fmla="*/ 18546 h 865116"/>
                  <a:gd name="connsiteX2" fmla="*/ 1792271 w 1868784"/>
                  <a:gd name="connsiteY2" fmla="*/ 40195 h 865116"/>
                  <a:gd name="connsiteX3" fmla="*/ 1594737 w 1868784"/>
                  <a:gd name="connsiteY3" fmla="*/ 243865 h 865116"/>
                  <a:gd name="connsiteX4" fmla="*/ 1594737 w 1868784"/>
                  <a:gd name="connsiteY4" fmla="*/ 798548 h 865116"/>
                  <a:gd name="connsiteX5" fmla="*/ 1528169 w 1868784"/>
                  <a:gd name="connsiteY5" fmla="*/ 865116 h 865116"/>
                  <a:gd name="connsiteX6" fmla="*/ 283630 w 1868784"/>
                  <a:gd name="connsiteY6" fmla="*/ 865116 h 865116"/>
                  <a:gd name="connsiteX7" fmla="*/ 217062 w 1868784"/>
                  <a:gd name="connsiteY7" fmla="*/ 798548 h 865116"/>
                  <a:gd name="connsiteX8" fmla="*/ 216773 w 1868784"/>
                  <a:gd name="connsiteY8" fmla="*/ 251658 h 865116"/>
                  <a:gd name="connsiteX0" fmla="*/ 216773 w 1868784"/>
                  <a:gd name="connsiteY0" fmla="*/ 274671 h 888129"/>
                  <a:gd name="connsiteX1" fmla="*/ 91110 w 1868784"/>
                  <a:gd name="connsiteY1" fmla="*/ 12984 h 888129"/>
                  <a:gd name="connsiteX2" fmla="*/ 1792271 w 1868784"/>
                  <a:gd name="connsiteY2" fmla="*/ 63208 h 888129"/>
                  <a:gd name="connsiteX3" fmla="*/ 1594737 w 1868784"/>
                  <a:gd name="connsiteY3" fmla="*/ 266878 h 888129"/>
                  <a:gd name="connsiteX4" fmla="*/ 1594737 w 1868784"/>
                  <a:gd name="connsiteY4" fmla="*/ 821561 h 888129"/>
                  <a:gd name="connsiteX5" fmla="*/ 1528169 w 1868784"/>
                  <a:gd name="connsiteY5" fmla="*/ 888129 h 888129"/>
                  <a:gd name="connsiteX6" fmla="*/ 283630 w 1868784"/>
                  <a:gd name="connsiteY6" fmla="*/ 888129 h 888129"/>
                  <a:gd name="connsiteX7" fmla="*/ 217062 w 1868784"/>
                  <a:gd name="connsiteY7" fmla="*/ 821561 h 888129"/>
                  <a:gd name="connsiteX8" fmla="*/ 216773 w 1868784"/>
                  <a:gd name="connsiteY8" fmla="*/ 274671 h 888129"/>
                  <a:gd name="connsiteX0" fmla="*/ 216325 w 1862778"/>
                  <a:gd name="connsiteY0" fmla="*/ 289222 h 902680"/>
                  <a:gd name="connsiteX1" fmla="*/ 90662 w 1862778"/>
                  <a:gd name="connsiteY1" fmla="*/ 27535 h 902680"/>
                  <a:gd name="connsiteX2" fmla="*/ 1785473 w 1862778"/>
                  <a:gd name="connsiteY2" fmla="*/ 36484 h 902680"/>
                  <a:gd name="connsiteX3" fmla="*/ 1594289 w 1862778"/>
                  <a:gd name="connsiteY3" fmla="*/ 281429 h 902680"/>
                  <a:gd name="connsiteX4" fmla="*/ 1594289 w 1862778"/>
                  <a:gd name="connsiteY4" fmla="*/ 836112 h 902680"/>
                  <a:gd name="connsiteX5" fmla="*/ 1527721 w 1862778"/>
                  <a:gd name="connsiteY5" fmla="*/ 902680 h 902680"/>
                  <a:gd name="connsiteX6" fmla="*/ 283182 w 1862778"/>
                  <a:gd name="connsiteY6" fmla="*/ 902680 h 902680"/>
                  <a:gd name="connsiteX7" fmla="*/ 216614 w 1862778"/>
                  <a:gd name="connsiteY7" fmla="*/ 836112 h 902680"/>
                  <a:gd name="connsiteX8" fmla="*/ 216325 w 1862778"/>
                  <a:gd name="connsiteY8" fmla="*/ 289222 h 902680"/>
                  <a:gd name="connsiteX0" fmla="*/ 216325 w 1862778"/>
                  <a:gd name="connsiteY0" fmla="*/ 289222 h 902680"/>
                  <a:gd name="connsiteX1" fmla="*/ 90662 w 1862778"/>
                  <a:gd name="connsiteY1" fmla="*/ 27535 h 902680"/>
                  <a:gd name="connsiteX2" fmla="*/ 1785473 w 1862778"/>
                  <a:gd name="connsiteY2" fmla="*/ 36484 h 902680"/>
                  <a:gd name="connsiteX3" fmla="*/ 1594289 w 1862778"/>
                  <a:gd name="connsiteY3" fmla="*/ 281429 h 902680"/>
                  <a:gd name="connsiteX4" fmla="*/ 1594289 w 1862778"/>
                  <a:gd name="connsiteY4" fmla="*/ 836112 h 902680"/>
                  <a:gd name="connsiteX5" fmla="*/ 1527721 w 1862778"/>
                  <a:gd name="connsiteY5" fmla="*/ 902680 h 902680"/>
                  <a:gd name="connsiteX6" fmla="*/ 283182 w 1862778"/>
                  <a:gd name="connsiteY6" fmla="*/ 902680 h 902680"/>
                  <a:gd name="connsiteX7" fmla="*/ 216614 w 1862778"/>
                  <a:gd name="connsiteY7" fmla="*/ 836112 h 902680"/>
                  <a:gd name="connsiteX8" fmla="*/ 216325 w 1862778"/>
                  <a:gd name="connsiteY8" fmla="*/ 289222 h 902680"/>
                  <a:gd name="connsiteX0" fmla="*/ 215874 w 1862327"/>
                  <a:gd name="connsiteY0" fmla="*/ 289222 h 902680"/>
                  <a:gd name="connsiteX1" fmla="*/ 90211 w 1862327"/>
                  <a:gd name="connsiteY1" fmla="*/ 27535 h 902680"/>
                  <a:gd name="connsiteX2" fmla="*/ 1785022 w 1862327"/>
                  <a:gd name="connsiteY2" fmla="*/ 36484 h 902680"/>
                  <a:gd name="connsiteX3" fmla="*/ 1593838 w 1862327"/>
                  <a:gd name="connsiteY3" fmla="*/ 281429 h 902680"/>
                  <a:gd name="connsiteX4" fmla="*/ 1593838 w 1862327"/>
                  <a:gd name="connsiteY4" fmla="*/ 836112 h 902680"/>
                  <a:gd name="connsiteX5" fmla="*/ 1527270 w 1862327"/>
                  <a:gd name="connsiteY5" fmla="*/ 902680 h 902680"/>
                  <a:gd name="connsiteX6" fmla="*/ 282731 w 1862327"/>
                  <a:gd name="connsiteY6" fmla="*/ 902680 h 902680"/>
                  <a:gd name="connsiteX7" fmla="*/ 216163 w 1862327"/>
                  <a:gd name="connsiteY7" fmla="*/ 836112 h 902680"/>
                  <a:gd name="connsiteX8" fmla="*/ 215874 w 1862327"/>
                  <a:gd name="connsiteY8" fmla="*/ 289222 h 902680"/>
                  <a:gd name="connsiteX0" fmla="*/ 218551 w 1865217"/>
                  <a:gd name="connsiteY0" fmla="*/ 271689 h 885147"/>
                  <a:gd name="connsiteX1" fmla="*/ 89713 w 1865217"/>
                  <a:gd name="connsiteY1" fmla="*/ 44927 h 885147"/>
                  <a:gd name="connsiteX2" fmla="*/ 1787699 w 1865217"/>
                  <a:gd name="connsiteY2" fmla="*/ 18951 h 885147"/>
                  <a:gd name="connsiteX3" fmla="*/ 1596515 w 1865217"/>
                  <a:gd name="connsiteY3" fmla="*/ 263896 h 885147"/>
                  <a:gd name="connsiteX4" fmla="*/ 1596515 w 1865217"/>
                  <a:gd name="connsiteY4" fmla="*/ 818579 h 885147"/>
                  <a:gd name="connsiteX5" fmla="*/ 1529947 w 1865217"/>
                  <a:gd name="connsiteY5" fmla="*/ 885147 h 885147"/>
                  <a:gd name="connsiteX6" fmla="*/ 285408 w 1865217"/>
                  <a:gd name="connsiteY6" fmla="*/ 885147 h 885147"/>
                  <a:gd name="connsiteX7" fmla="*/ 218840 w 1865217"/>
                  <a:gd name="connsiteY7" fmla="*/ 818579 h 885147"/>
                  <a:gd name="connsiteX8" fmla="*/ 218551 w 1865217"/>
                  <a:gd name="connsiteY8" fmla="*/ 271689 h 885147"/>
                  <a:gd name="connsiteX0" fmla="*/ 217882 w 1856244"/>
                  <a:gd name="connsiteY0" fmla="*/ 253205 h 866663"/>
                  <a:gd name="connsiteX1" fmla="*/ 89044 w 1856244"/>
                  <a:gd name="connsiteY1" fmla="*/ 26443 h 866663"/>
                  <a:gd name="connsiteX2" fmla="*/ 1777505 w 1856244"/>
                  <a:gd name="connsiteY2" fmla="*/ 29042 h 866663"/>
                  <a:gd name="connsiteX3" fmla="*/ 1595846 w 1856244"/>
                  <a:gd name="connsiteY3" fmla="*/ 245412 h 866663"/>
                  <a:gd name="connsiteX4" fmla="*/ 1595846 w 1856244"/>
                  <a:gd name="connsiteY4" fmla="*/ 800095 h 866663"/>
                  <a:gd name="connsiteX5" fmla="*/ 1529278 w 1856244"/>
                  <a:gd name="connsiteY5" fmla="*/ 866663 h 866663"/>
                  <a:gd name="connsiteX6" fmla="*/ 284739 w 1856244"/>
                  <a:gd name="connsiteY6" fmla="*/ 866663 h 866663"/>
                  <a:gd name="connsiteX7" fmla="*/ 218171 w 1856244"/>
                  <a:gd name="connsiteY7" fmla="*/ 800095 h 866663"/>
                  <a:gd name="connsiteX8" fmla="*/ 217882 w 1856244"/>
                  <a:gd name="connsiteY8" fmla="*/ 253205 h 866663"/>
                  <a:gd name="connsiteX0" fmla="*/ 147782 w 1780363"/>
                  <a:gd name="connsiteY0" fmla="*/ 253205 h 866663"/>
                  <a:gd name="connsiteX1" fmla="*/ 104669 w 1780363"/>
                  <a:gd name="connsiteY1" fmla="*/ 26443 h 866663"/>
                  <a:gd name="connsiteX2" fmla="*/ 1707405 w 1780363"/>
                  <a:gd name="connsiteY2" fmla="*/ 29042 h 866663"/>
                  <a:gd name="connsiteX3" fmla="*/ 1525746 w 1780363"/>
                  <a:gd name="connsiteY3" fmla="*/ 245412 h 866663"/>
                  <a:gd name="connsiteX4" fmla="*/ 1525746 w 1780363"/>
                  <a:gd name="connsiteY4" fmla="*/ 800095 h 866663"/>
                  <a:gd name="connsiteX5" fmla="*/ 1459178 w 1780363"/>
                  <a:gd name="connsiteY5" fmla="*/ 866663 h 866663"/>
                  <a:gd name="connsiteX6" fmla="*/ 214639 w 1780363"/>
                  <a:gd name="connsiteY6" fmla="*/ 866663 h 866663"/>
                  <a:gd name="connsiteX7" fmla="*/ 148071 w 1780363"/>
                  <a:gd name="connsiteY7" fmla="*/ 800095 h 866663"/>
                  <a:gd name="connsiteX8" fmla="*/ 147782 w 1780363"/>
                  <a:gd name="connsiteY8" fmla="*/ 253205 h 866663"/>
                  <a:gd name="connsiteX0" fmla="*/ 142912 w 1718560"/>
                  <a:gd name="connsiteY0" fmla="*/ 250562 h 864020"/>
                  <a:gd name="connsiteX1" fmla="*/ 99799 w 1718560"/>
                  <a:gd name="connsiteY1" fmla="*/ 23800 h 864020"/>
                  <a:gd name="connsiteX2" fmla="*/ 1636205 w 1718560"/>
                  <a:gd name="connsiteY2" fmla="*/ 31562 h 864020"/>
                  <a:gd name="connsiteX3" fmla="*/ 1520876 w 1718560"/>
                  <a:gd name="connsiteY3" fmla="*/ 242769 h 864020"/>
                  <a:gd name="connsiteX4" fmla="*/ 1520876 w 1718560"/>
                  <a:gd name="connsiteY4" fmla="*/ 797452 h 864020"/>
                  <a:gd name="connsiteX5" fmla="*/ 1454308 w 1718560"/>
                  <a:gd name="connsiteY5" fmla="*/ 864020 h 864020"/>
                  <a:gd name="connsiteX6" fmla="*/ 209769 w 1718560"/>
                  <a:gd name="connsiteY6" fmla="*/ 864020 h 864020"/>
                  <a:gd name="connsiteX7" fmla="*/ 143201 w 1718560"/>
                  <a:gd name="connsiteY7" fmla="*/ 797452 h 864020"/>
                  <a:gd name="connsiteX8" fmla="*/ 142912 w 1718560"/>
                  <a:gd name="connsiteY8" fmla="*/ 250562 h 864020"/>
                  <a:gd name="connsiteX0" fmla="*/ 140131 w 1684403"/>
                  <a:gd name="connsiteY0" fmla="*/ 248148 h 861606"/>
                  <a:gd name="connsiteX1" fmla="*/ 97018 w 1684403"/>
                  <a:gd name="connsiteY1" fmla="*/ 21386 h 861606"/>
                  <a:gd name="connsiteX2" fmla="*/ 1595521 w 1684403"/>
                  <a:gd name="connsiteY2" fmla="*/ 34311 h 861606"/>
                  <a:gd name="connsiteX3" fmla="*/ 1518095 w 1684403"/>
                  <a:gd name="connsiteY3" fmla="*/ 240355 h 861606"/>
                  <a:gd name="connsiteX4" fmla="*/ 1518095 w 1684403"/>
                  <a:gd name="connsiteY4" fmla="*/ 795038 h 861606"/>
                  <a:gd name="connsiteX5" fmla="*/ 1451527 w 1684403"/>
                  <a:gd name="connsiteY5" fmla="*/ 861606 h 861606"/>
                  <a:gd name="connsiteX6" fmla="*/ 206988 w 1684403"/>
                  <a:gd name="connsiteY6" fmla="*/ 861606 h 861606"/>
                  <a:gd name="connsiteX7" fmla="*/ 140420 w 1684403"/>
                  <a:gd name="connsiteY7" fmla="*/ 795038 h 861606"/>
                  <a:gd name="connsiteX8" fmla="*/ 140131 w 1684403"/>
                  <a:gd name="connsiteY8" fmla="*/ 248148 h 861606"/>
                  <a:gd name="connsiteX0" fmla="*/ 140131 w 1684403"/>
                  <a:gd name="connsiteY0" fmla="*/ 262476 h 875934"/>
                  <a:gd name="connsiteX1" fmla="*/ 97018 w 1684403"/>
                  <a:gd name="connsiteY1" fmla="*/ 35714 h 875934"/>
                  <a:gd name="connsiteX2" fmla="*/ 1595521 w 1684403"/>
                  <a:gd name="connsiteY2" fmla="*/ 22825 h 875934"/>
                  <a:gd name="connsiteX3" fmla="*/ 1518095 w 1684403"/>
                  <a:gd name="connsiteY3" fmla="*/ 254683 h 875934"/>
                  <a:gd name="connsiteX4" fmla="*/ 1518095 w 1684403"/>
                  <a:gd name="connsiteY4" fmla="*/ 809366 h 875934"/>
                  <a:gd name="connsiteX5" fmla="*/ 1451527 w 1684403"/>
                  <a:gd name="connsiteY5" fmla="*/ 875934 h 875934"/>
                  <a:gd name="connsiteX6" fmla="*/ 206988 w 1684403"/>
                  <a:gd name="connsiteY6" fmla="*/ 875934 h 875934"/>
                  <a:gd name="connsiteX7" fmla="*/ 140420 w 1684403"/>
                  <a:gd name="connsiteY7" fmla="*/ 809366 h 875934"/>
                  <a:gd name="connsiteX8" fmla="*/ 140131 w 1684403"/>
                  <a:gd name="connsiteY8" fmla="*/ 262476 h 875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84403" h="875934">
                    <a:moveTo>
                      <a:pt x="140131" y="262476"/>
                    </a:moveTo>
                    <a:cubicBezTo>
                      <a:pt x="143594" y="-22515"/>
                      <a:pt x="-145547" y="75656"/>
                      <a:pt x="97018" y="35714"/>
                    </a:cubicBezTo>
                    <a:cubicBezTo>
                      <a:pt x="339583" y="-4228"/>
                      <a:pt x="1358675" y="-13670"/>
                      <a:pt x="1595521" y="22825"/>
                    </a:cubicBezTo>
                    <a:cubicBezTo>
                      <a:pt x="1832367" y="59320"/>
                      <a:pt x="1521270" y="-25690"/>
                      <a:pt x="1518095" y="254683"/>
                    </a:cubicBezTo>
                    <a:lnTo>
                      <a:pt x="1518095" y="809366"/>
                    </a:lnTo>
                    <a:cubicBezTo>
                      <a:pt x="1518095" y="846130"/>
                      <a:pt x="1488291" y="875934"/>
                      <a:pt x="1451527" y="875934"/>
                    </a:cubicBezTo>
                    <a:lnTo>
                      <a:pt x="206988" y="875934"/>
                    </a:lnTo>
                    <a:cubicBezTo>
                      <a:pt x="170224" y="875934"/>
                      <a:pt x="140420" y="846130"/>
                      <a:pt x="140420" y="809366"/>
                    </a:cubicBezTo>
                    <a:cubicBezTo>
                      <a:pt x="139265" y="599553"/>
                      <a:pt x="141286" y="472289"/>
                      <a:pt x="140131" y="262476"/>
                    </a:cubicBezTo>
                    <a:close/>
                  </a:path>
                </a:pathLst>
              </a:custGeom>
              <a:gradFill>
                <a:gsLst>
                  <a:gs pos="0">
                    <a:schemeClr val="accent1"/>
                  </a:gs>
                  <a:gs pos="96000">
                    <a:schemeClr val="tx2"/>
                  </a:gs>
                </a:gsLst>
                <a:lin ang="5400000" scaled="0"/>
              </a:gradFill>
              <a:ln w="12700">
                <a:no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n w="0">
                    <a:solidFill>
                      <a:sysClr val="windowText" lastClr="000000"/>
                    </a:solidFill>
                  </a:ln>
                  <a:solidFill>
                    <a:schemeClr val="tx1"/>
                  </a:solidFill>
                </a:endParaRPr>
              </a:p>
            </p:txBody>
          </p:sp>
          <p:grpSp>
            <p:nvGrpSpPr>
              <p:cNvPr id="17" name="Group 16">
                <a:extLst>
                  <a:ext uri="{FF2B5EF4-FFF2-40B4-BE49-F238E27FC236}">
                    <a16:creationId xmlns:a16="http://schemas.microsoft.com/office/drawing/2014/main" id="{0685F613-2FDC-C84E-938B-0D94CA1B2201}"/>
                  </a:ext>
                </a:extLst>
              </p:cNvPr>
              <p:cNvGrpSpPr/>
              <p:nvPr/>
            </p:nvGrpSpPr>
            <p:grpSpPr>
              <a:xfrm>
                <a:off x="3457782" y="3761592"/>
                <a:ext cx="1222852" cy="359571"/>
                <a:chOff x="3671478" y="3950247"/>
                <a:chExt cx="1376425" cy="404729"/>
              </a:xfrm>
            </p:grpSpPr>
            <p:sp>
              <p:nvSpPr>
                <p:cNvPr id="18" name="Rounded Rectangle 17">
                  <a:extLst>
                    <a:ext uri="{FF2B5EF4-FFF2-40B4-BE49-F238E27FC236}">
                      <a16:creationId xmlns:a16="http://schemas.microsoft.com/office/drawing/2014/main" id="{6B4B9974-4E06-8648-B15F-4A4530FE1C35}"/>
                    </a:ext>
                  </a:extLst>
                </p:cNvPr>
                <p:cNvSpPr/>
                <p:nvPr/>
              </p:nvSpPr>
              <p:spPr>
                <a:xfrm>
                  <a:off x="3671478" y="3950247"/>
                  <a:ext cx="1376425" cy="404729"/>
                </a:xfrm>
                <a:prstGeom prst="roundRect">
                  <a:avLst>
                    <a:gd name="adj" fmla="val 12736"/>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endParaRPr lang="en-US" sz="1200" dirty="0">
                    <a:solidFill>
                      <a:schemeClr val="bg1"/>
                    </a:solidFill>
                    <a:latin typeface="Source Sans Pro Light" charset="0"/>
                    <a:ea typeface="Source Sans Pro Light" charset="0"/>
                    <a:cs typeface="Source Sans Pro Light" charset="0"/>
                  </a:endParaRPr>
                </a:p>
              </p:txBody>
            </p:sp>
            <p:grpSp>
              <p:nvGrpSpPr>
                <p:cNvPr id="19" name="Group 18">
                  <a:extLst>
                    <a:ext uri="{FF2B5EF4-FFF2-40B4-BE49-F238E27FC236}">
                      <a16:creationId xmlns:a16="http://schemas.microsoft.com/office/drawing/2014/main" id="{90FDF076-58BE-D149-B8EF-BB9D27D043AD}"/>
                    </a:ext>
                  </a:extLst>
                </p:cNvPr>
                <p:cNvGrpSpPr/>
                <p:nvPr/>
              </p:nvGrpSpPr>
              <p:grpSpPr>
                <a:xfrm>
                  <a:off x="3783349" y="3990167"/>
                  <a:ext cx="1230086" cy="352079"/>
                  <a:chOff x="3783349" y="3990167"/>
                  <a:chExt cx="1230086" cy="352079"/>
                </a:xfrm>
              </p:grpSpPr>
              <p:pic>
                <p:nvPicPr>
                  <p:cNvPr id="20" name="Picture 19">
                    <a:extLst>
                      <a:ext uri="{FF2B5EF4-FFF2-40B4-BE49-F238E27FC236}">
                        <a16:creationId xmlns:a16="http://schemas.microsoft.com/office/drawing/2014/main" id="{5A178480-5CD9-8E48-8654-7FEA4A61437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12962" y="3992062"/>
                    <a:ext cx="900473" cy="350184"/>
                  </a:xfrm>
                  <a:prstGeom prst="rect">
                    <a:avLst/>
                  </a:prstGeom>
                </p:spPr>
              </p:pic>
              <p:pic>
                <p:nvPicPr>
                  <p:cNvPr id="21" name="Picture 20">
                    <a:extLst>
                      <a:ext uri="{FF2B5EF4-FFF2-40B4-BE49-F238E27FC236}">
                        <a16:creationId xmlns:a16="http://schemas.microsoft.com/office/drawing/2014/main" id="{08E98F2D-EB16-FD40-81A5-389CA7C5576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83349" y="3990167"/>
                    <a:ext cx="322073" cy="324658"/>
                  </a:xfrm>
                  <a:prstGeom prst="rect">
                    <a:avLst/>
                  </a:prstGeom>
                </p:spPr>
              </p:pic>
            </p:grpSp>
          </p:grpSp>
        </p:grpSp>
        <p:sp>
          <p:nvSpPr>
            <p:cNvPr id="22" name="Rounded Rectangle 21">
              <a:extLst>
                <a:ext uri="{FF2B5EF4-FFF2-40B4-BE49-F238E27FC236}">
                  <a16:creationId xmlns:a16="http://schemas.microsoft.com/office/drawing/2014/main" id="{AEC094B3-1F76-F04D-B8DA-71402254BF10}"/>
                </a:ext>
              </a:extLst>
            </p:cNvPr>
            <p:cNvSpPr/>
            <p:nvPr/>
          </p:nvSpPr>
          <p:spPr>
            <a:xfrm>
              <a:off x="5304551" y="2386159"/>
              <a:ext cx="4376286" cy="1499224"/>
            </a:xfrm>
            <a:prstGeom prst="roundRect">
              <a:avLst>
                <a:gd name="adj" fmla="val 3799"/>
              </a:avLst>
            </a:prstGeom>
            <a:solidFill>
              <a:schemeClr val="accent1"/>
            </a:solidFill>
            <a:ln w="12700">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lnSpc>
                  <a:spcPts val="1600"/>
                </a:lnSpc>
                <a:spcBef>
                  <a:spcPts val="100"/>
                </a:spcBef>
                <a:spcAft>
                  <a:spcPts val="100"/>
                </a:spcAft>
              </a:pPr>
              <a:endParaRPr lang="en-US" sz="1600" dirty="0">
                <a:solidFill>
                  <a:schemeClr val="bg1"/>
                </a:solidFill>
                <a:effectLst>
                  <a:outerShdw blurRad="50800" dist="38100" dir="5400000" algn="t" rotWithShape="0">
                    <a:prstClr val="black">
                      <a:alpha val="40000"/>
                    </a:prstClr>
                  </a:outerShdw>
                </a:effectLst>
                <a:latin typeface="Source Sans Pro" charset="0"/>
                <a:ea typeface="Source Sans Pro" charset="0"/>
              </a:endParaRPr>
            </a:p>
          </p:txBody>
        </p:sp>
        <p:sp>
          <p:nvSpPr>
            <p:cNvPr id="23" name="Rounded Rectangle 22">
              <a:extLst>
                <a:ext uri="{FF2B5EF4-FFF2-40B4-BE49-F238E27FC236}">
                  <a16:creationId xmlns:a16="http://schemas.microsoft.com/office/drawing/2014/main" id="{AB6E904A-1A26-7645-887C-D8F58CC78D33}"/>
                </a:ext>
              </a:extLst>
            </p:cNvPr>
            <p:cNvSpPr/>
            <p:nvPr/>
          </p:nvSpPr>
          <p:spPr>
            <a:xfrm>
              <a:off x="5414838" y="3397359"/>
              <a:ext cx="4152665" cy="363519"/>
            </a:xfrm>
            <a:prstGeom prst="roundRect">
              <a:avLst>
                <a:gd name="adj" fmla="val 10443"/>
              </a:avLst>
            </a:prstGeom>
            <a:solidFill>
              <a:schemeClr val="accent1">
                <a:lumMod val="75000"/>
              </a:schemeClr>
            </a:solidFill>
            <a:ln w="12700">
              <a:noFill/>
            </a:ln>
            <a:effectLst>
              <a:innerShdw blurRad="114300">
                <a:prstClr val="black">
                  <a:alpha val="49000"/>
                </a:prstClr>
              </a:innerShdw>
            </a:effectLst>
          </p:spPr>
          <p:style>
            <a:lnRef idx="2">
              <a:schemeClr val="dk1"/>
            </a:lnRef>
            <a:fillRef idx="1">
              <a:schemeClr val="lt1"/>
            </a:fillRef>
            <a:effectRef idx="0">
              <a:schemeClr val="dk1"/>
            </a:effectRef>
            <a:fontRef idx="minor">
              <a:schemeClr val="dk1"/>
            </a:fontRef>
          </p:style>
          <p:txBody>
            <a:bodyPr wrap="square" lIns="108000" tIns="0" bIns="0" rtlCol="0" anchor="ctr">
              <a:noAutofit/>
            </a:bodyPr>
            <a:lstStyle/>
            <a:p>
              <a:pPr lvl="0" algn="ctr"/>
              <a:r>
                <a:rPr lang="en-US" sz="1600" b="1" dirty="0">
                  <a:solidFill>
                    <a:schemeClr val="bg1"/>
                  </a:solidFill>
                  <a:latin typeface="Source Sans Pro" charset="0"/>
                  <a:ea typeface="Source Sans Pro" charset="0"/>
                  <a:cs typeface="Source Sans Pro" charset="0"/>
                </a:rPr>
                <a:t>FOUNDATION LIBRARIES </a:t>
              </a:r>
            </a:p>
          </p:txBody>
        </p:sp>
        <p:sp>
          <p:nvSpPr>
            <p:cNvPr id="24" name="Rounded Rectangle 23">
              <a:extLst>
                <a:ext uri="{FF2B5EF4-FFF2-40B4-BE49-F238E27FC236}">
                  <a16:creationId xmlns:a16="http://schemas.microsoft.com/office/drawing/2014/main" id="{E8B5CCD9-41B0-7247-8CF6-58BE3F3092EF}"/>
                </a:ext>
              </a:extLst>
            </p:cNvPr>
            <p:cNvSpPr/>
            <p:nvPr/>
          </p:nvSpPr>
          <p:spPr>
            <a:xfrm>
              <a:off x="5414839" y="2962338"/>
              <a:ext cx="4152664" cy="357897"/>
            </a:xfrm>
            <a:prstGeom prst="roundRect">
              <a:avLst>
                <a:gd name="adj" fmla="val 10601"/>
              </a:avLst>
            </a:prstGeom>
            <a:solidFill>
              <a:schemeClr val="accent1">
                <a:lumMod val="75000"/>
              </a:schemeClr>
            </a:solidFill>
            <a:ln w="12700">
              <a:noFill/>
            </a:ln>
            <a:effectLst>
              <a:innerShdw blurRad="114300">
                <a:prstClr val="black">
                  <a:alpha val="49000"/>
                </a:prstClr>
              </a:innerShdw>
            </a:effectLst>
          </p:spPr>
          <p:style>
            <a:lnRef idx="2">
              <a:schemeClr val="dk1"/>
            </a:lnRef>
            <a:fillRef idx="1">
              <a:schemeClr val="lt1"/>
            </a:fillRef>
            <a:effectRef idx="0">
              <a:schemeClr val="dk1"/>
            </a:effectRef>
            <a:fontRef idx="minor">
              <a:schemeClr val="dk1"/>
            </a:fontRef>
          </p:style>
          <p:txBody>
            <a:bodyPr wrap="square" lIns="108000" tIns="0" bIns="0" rtlCol="0" anchor="ctr">
              <a:noAutofit/>
            </a:bodyPr>
            <a:lstStyle/>
            <a:p>
              <a:pPr lvl="0" algn="ctr"/>
              <a:r>
                <a:rPr lang="en-US" sz="1600" b="1" dirty="0">
                  <a:solidFill>
                    <a:schemeClr val="bg1"/>
                  </a:solidFill>
                  <a:latin typeface="Source Sans Pro" charset="0"/>
                  <a:ea typeface="Source Sans Pro" charset="0"/>
                  <a:cs typeface="Source Sans Pro" charset="0"/>
                </a:rPr>
                <a:t>ADD-ON LIBRARIES</a:t>
              </a:r>
            </a:p>
          </p:txBody>
        </p:sp>
        <p:pic>
          <p:nvPicPr>
            <p:cNvPr id="25" name="Picture 24">
              <a:extLst>
                <a:ext uri="{FF2B5EF4-FFF2-40B4-BE49-F238E27FC236}">
                  <a16:creationId xmlns:a16="http://schemas.microsoft.com/office/drawing/2014/main" id="{72B21DF8-E88D-924E-BFC7-3C1CD10B7D1A}"/>
                </a:ext>
              </a:extLst>
            </p:cNvPr>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5304551" y="2497083"/>
              <a:ext cx="1982135" cy="334761"/>
            </a:xfrm>
            <a:prstGeom prst="rect">
              <a:avLst/>
            </a:prstGeom>
          </p:spPr>
        </p:pic>
        <p:sp>
          <p:nvSpPr>
            <p:cNvPr id="26" name="Rounded Rectangle 25">
              <a:extLst>
                <a:ext uri="{FF2B5EF4-FFF2-40B4-BE49-F238E27FC236}">
                  <a16:creationId xmlns:a16="http://schemas.microsoft.com/office/drawing/2014/main" id="{7516245D-6D31-4744-AC13-9472897B8E81}"/>
                </a:ext>
              </a:extLst>
            </p:cNvPr>
            <p:cNvSpPr/>
            <p:nvPr/>
          </p:nvSpPr>
          <p:spPr>
            <a:xfrm>
              <a:off x="5414837" y="4243158"/>
              <a:ext cx="1253285" cy="337305"/>
            </a:xfrm>
            <a:prstGeom prst="roundRect">
              <a:avLst>
                <a:gd name="adj" fmla="val 13128"/>
              </a:avLst>
            </a:prstGeom>
            <a:solidFill>
              <a:schemeClr val="accent1"/>
            </a:solidFill>
            <a:ln w="12700">
              <a:noFill/>
            </a:ln>
            <a:effectLst/>
          </p:spPr>
          <p:style>
            <a:lnRef idx="2">
              <a:schemeClr val="dk1"/>
            </a:lnRef>
            <a:fillRef idx="1">
              <a:schemeClr val="lt1"/>
            </a:fillRef>
            <a:effectRef idx="0">
              <a:schemeClr val="dk1"/>
            </a:effectRef>
            <a:fontRef idx="minor">
              <a:schemeClr val="dk1"/>
            </a:fontRef>
          </p:style>
          <p:txBody>
            <a:bodyPr wrap="square" lIns="0" tIns="72000" rIns="0" bIns="36000" rtlCol="0" anchor="ctr">
              <a:noAutofit/>
            </a:bodyPr>
            <a:lstStyle/>
            <a:p>
              <a:pPr algn="ctr">
                <a:lnSpc>
                  <a:spcPts val="1000"/>
                </a:lnSpc>
              </a:pPr>
              <a:r>
                <a:rPr lang="en-US" sz="1100" dirty="0">
                  <a:solidFill>
                    <a:schemeClr val="bg1"/>
                  </a:solidFill>
                  <a:latin typeface="Source Sans Pro Light" charset="0"/>
                  <a:ea typeface="Source Sans Pro Light" charset="0"/>
                  <a:cs typeface="Source Sans Pro Light" charset="0"/>
                </a:rPr>
                <a:t>Graphics Engine</a:t>
              </a:r>
            </a:p>
          </p:txBody>
        </p:sp>
        <p:cxnSp>
          <p:nvCxnSpPr>
            <p:cNvPr id="27" name="Straight Connector 26">
              <a:extLst>
                <a:ext uri="{FF2B5EF4-FFF2-40B4-BE49-F238E27FC236}">
                  <a16:creationId xmlns:a16="http://schemas.microsoft.com/office/drawing/2014/main" id="{9BCF056D-B7D1-6F48-BEFD-E69ADF1DD8C1}"/>
                </a:ext>
              </a:extLst>
            </p:cNvPr>
            <p:cNvCxnSpPr>
              <a:cxnSpLocks/>
            </p:cNvCxnSpPr>
            <p:nvPr/>
          </p:nvCxnSpPr>
          <p:spPr>
            <a:xfrm>
              <a:off x="8291967" y="4558375"/>
              <a:ext cx="1254961" cy="0"/>
            </a:xfrm>
            <a:prstGeom prst="line">
              <a:avLst/>
            </a:prstGeom>
            <a:ln w="38100" cap="rnd">
              <a:solidFill>
                <a:schemeClr val="accent1"/>
              </a:solidFill>
              <a:miter lim="800000"/>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D43A7B04-4F38-0448-A598-949484755B20}"/>
                </a:ext>
              </a:extLst>
            </p:cNvPr>
            <p:cNvSpPr/>
            <p:nvPr/>
          </p:nvSpPr>
          <p:spPr>
            <a:xfrm>
              <a:off x="8370744" y="6138607"/>
              <a:ext cx="1263935" cy="213954"/>
            </a:xfrm>
            <a:prstGeom prst="rect">
              <a:avLst/>
            </a:prstGeom>
            <a:noFill/>
            <a:effectLst/>
          </p:spPr>
          <p:txBody>
            <a:bodyPr wrap="square" lIns="0" rIns="0">
              <a:noAutofit/>
            </a:bodyPr>
            <a:lstStyle/>
            <a:p>
              <a:pPr algn="r">
                <a:lnSpc>
                  <a:spcPts val="1300"/>
                </a:lnSpc>
              </a:pPr>
              <a:r>
                <a:rPr lang="en-US" sz="1100" b="1" dirty="0">
                  <a:ln w="0"/>
                  <a:solidFill>
                    <a:schemeClr val="tx1">
                      <a:lumMod val="75000"/>
                    </a:schemeClr>
                  </a:solidFill>
                  <a:latin typeface="Source Sans Pro" charset="0"/>
                  <a:ea typeface="Source Sans Pro" charset="0"/>
                  <a:cs typeface="Source Sans Pro" charset="0"/>
                </a:rPr>
                <a:t>HARDWARE </a:t>
              </a:r>
            </a:p>
          </p:txBody>
        </p:sp>
        <p:sp>
          <p:nvSpPr>
            <p:cNvPr id="30" name="Rectangle 29">
              <a:extLst>
                <a:ext uri="{FF2B5EF4-FFF2-40B4-BE49-F238E27FC236}">
                  <a16:creationId xmlns:a16="http://schemas.microsoft.com/office/drawing/2014/main" id="{0E7DF6A2-8333-584E-AC7B-C491C036CED0}"/>
                </a:ext>
              </a:extLst>
            </p:cNvPr>
            <p:cNvSpPr/>
            <p:nvPr/>
          </p:nvSpPr>
          <p:spPr>
            <a:xfrm>
              <a:off x="8217252" y="3854540"/>
              <a:ext cx="1424261" cy="213954"/>
            </a:xfrm>
            <a:prstGeom prst="rect">
              <a:avLst/>
            </a:prstGeom>
            <a:noFill/>
            <a:effectLst/>
          </p:spPr>
          <p:txBody>
            <a:bodyPr wrap="square" lIns="0" rIns="0">
              <a:noAutofit/>
            </a:bodyPr>
            <a:lstStyle/>
            <a:p>
              <a:pPr algn="r">
                <a:lnSpc>
                  <a:spcPts val="1300"/>
                </a:lnSpc>
              </a:pPr>
              <a:r>
                <a:rPr lang="en-US" sz="1100" b="1" dirty="0">
                  <a:ln w="0"/>
                  <a:solidFill>
                    <a:schemeClr val="accent1"/>
                  </a:solidFill>
                  <a:latin typeface="Source Sans Pro" charset="0"/>
                  <a:ea typeface="Source Sans Pro" charset="0"/>
                  <a:cs typeface="Source Sans Pro" charset="0"/>
                </a:rPr>
                <a:t>VIRTUALIZATION</a:t>
              </a:r>
            </a:p>
          </p:txBody>
        </p:sp>
        <p:sp>
          <p:nvSpPr>
            <p:cNvPr id="31" name="Rounded Rectangle 30">
              <a:extLst>
                <a:ext uri="{FF2B5EF4-FFF2-40B4-BE49-F238E27FC236}">
                  <a16:creationId xmlns:a16="http://schemas.microsoft.com/office/drawing/2014/main" id="{8E168D40-985D-D645-8D74-926033F63069}"/>
                </a:ext>
              </a:extLst>
            </p:cNvPr>
            <p:cNvSpPr/>
            <p:nvPr/>
          </p:nvSpPr>
          <p:spPr>
            <a:xfrm>
              <a:off x="7367556" y="2190495"/>
              <a:ext cx="2124409" cy="349477"/>
            </a:xfrm>
            <a:prstGeom prst="roundRect">
              <a:avLst>
                <a:gd name="adj" fmla="val 27019"/>
              </a:avLst>
            </a:prstGeom>
            <a:noFill/>
            <a:ln w="12700">
              <a:gradFill flip="none" rotWithShape="1">
                <a:gsLst>
                  <a:gs pos="50000">
                    <a:schemeClr val="bg2">
                      <a:alpha val="0"/>
                    </a:schemeClr>
                  </a:gs>
                  <a:gs pos="100000">
                    <a:schemeClr val="bg2"/>
                  </a:gs>
                </a:gsLst>
                <a:lin ang="16200000" scaled="1"/>
                <a:tileRect/>
              </a:gra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n w="0"/>
                <a:solidFill>
                  <a:schemeClr val="tx1"/>
                </a:solidFill>
                <a:effectLst>
                  <a:outerShdw blurRad="38100" dist="19050" dir="2700000" algn="tl" rotWithShape="0">
                    <a:schemeClr val="dk1">
                      <a:alpha val="40000"/>
                    </a:schemeClr>
                  </a:outerShdw>
                </a:effectLst>
              </a:endParaRPr>
            </a:p>
          </p:txBody>
        </p:sp>
        <p:sp>
          <p:nvSpPr>
            <p:cNvPr id="32" name="TextBox 31">
              <a:extLst>
                <a:ext uri="{FF2B5EF4-FFF2-40B4-BE49-F238E27FC236}">
                  <a16:creationId xmlns:a16="http://schemas.microsoft.com/office/drawing/2014/main" id="{C26D8507-B511-AE4A-BDDA-09DEAFB6E421}"/>
                </a:ext>
              </a:extLst>
            </p:cNvPr>
            <p:cNvSpPr txBox="1"/>
            <p:nvPr/>
          </p:nvSpPr>
          <p:spPr>
            <a:xfrm>
              <a:off x="7518401" y="2103112"/>
              <a:ext cx="1857374" cy="216973"/>
            </a:xfrm>
            <a:prstGeom prst="rect">
              <a:avLst/>
            </a:prstGeom>
            <a:solidFill>
              <a:schemeClr val="bg1"/>
            </a:solidFill>
          </p:spPr>
          <p:txBody>
            <a:bodyPr wrap="square" lIns="36000" tIns="36000" rIns="36000" bIns="36000" rtlCol="0">
              <a:spAutoFit/>
            </a:bodyPr>
            <a:lstStyle/>
            <a:p>
              <a:pPr algn="ctr">
                <a:lnSpc>
                  <a:spcPts val="1100"/>
                </a:lnSpc>
              </a:pPr>
              <a:r>
                <a:rPr lang="en-US" sz="1000" dirty="0">
                  <a:latin typeface="Source Sans Pro Light" charset="0"/>
                  <a:ea typeface="Source Sans Pro Light" charset="0"/>
                  <a:cs typeface="Source Sans Pro Light" charset="0"/>
                </a:rPr>
                <a:t>SANDBOXED APPLICATIONS</a:t>
              </a:r>
            </a:p>
          </p:txBody>
        </p:sp>
        <p:sp>
          <p:nvSpPr>
            <p:cNvPr id="33" name="Round Same Side Corner Rectangle 32">
              <a:extLst>
                <a:ext uri="{FF2B5EF4-FFF2-40B4-BE49-F238E27FC236}">
                  <a16:creationId xmlns:a16="http://schemas.microsoft.com/office/drawing/2014/main" id="{21A2AF7C-D0AD-274B-BCCE-04DD1AF66B8F}"/>
                </a:ext>
              </a:extLst>
            </p:cNvPr>
            <p:cNvSpPr/>
            <p:nvPr/>
          </p:nvSpPr>
          <p:spPr>
            <a:xfrm rot="10800000">
              <a:off x="7312130" y="2378256"/>
              <a:ext cx="2225474" cy="512115"/>
            </a:xfrm>
            <a:prstGeom prst="round2SameRect">
              <a:avLst>
                <a:gd name="adj1" fmla="val 24382"/>
                <a:gd name="adj2" fmla="val 0"/>
              </a:avLst>
            </a:prstGeom>
            <a:solidFill>
              <a:schemeClr val="tx2">
                <a:lumMod val="20000"/>
                <a:lumOff val="80000"/>
              </a:schemeClr>
            </a:solidFill>
            <a:ln w="12700">
              <a:no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4" name="Group 33">
              <a:extLst>
                <a:ext uri="{FF2B5EF4-FFF2-40B4-BE49-F238E27FC236}">
                  <a16:creationId xmlns:a16="http://schemas.microsoft.com/office/drawing/2014/main" id="{A0D57AA7-A29A-3E47-85FF-0FE715586670}"/>
                </a:ext>
              </a:extLst>
            </p:cNvPr>
            <p:cNvGrpSpPr/>
            <p:nvPr/>
          </p:nvGrpSpPr>
          <p:grpSpPr>
            <a:xfrm>
              <a:off x="9014115" y="2372551"/>
              <a:ext cx="440046" cy="459293"/>
              <a:chOff x="2639717" y="3489531"/>
              <a:chExt cx="460030" cy="480151"/>
            </a:xfrm>
          </p:grpSpPr>
          <p:pic>
            <p:nvPicPr>
              <p:cNvPr id="35" name="Picture 34">
                <a:extLst>
                  <a:ext uri="{FF2B5EF4-FFF2-40B4-BE49-F238E27FC236}">
                    <a16:creationId xmlns:a16="http://schemas.microsoft.com/office/drawing/2014/main" id="{4E512505-5FA5-3D4A-AF94-97829400495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13321" y="3489531"/>
                <a:ext cx="312820" cy="312820"/>
              </a:xfrm>
              <a:prstGeom prst="rect">
                <a:avLst/>
              </a:prstGeom>
            </p:spPr>
          </p:pic>
          <p:pic>
            <p:nvPicPr>
              <p:cNvPr id="36" name="Picture 35">
                <a:extLst>
                  <a:ext uri="{FF2B5EF4-FFF2-40B4-BE49-F238E27FC236}">
                    <a16:creationId xmlns:a16="http://schemas.microsoft.com/office/drawing/2014/main" id="{B72493D1-AE75-734E-974D-A79CC950CF3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639717" y="3693664"/>
                <a:ext cx="460030" cy="276018"/>
              </a:xfrm>
              <a:prstGeom prst="rect">
                <a:avLst/>
              </a:prstGeom>
            </p:spPr>
          </p:pic>
        </p:grpSp>
        <p:grpSp>
          <p:nvGrpSpPr>
            <p:cNvPr id="37" name="Group 36">
              <a:extLst>
                <a:ext uri="{FF2B5EF4-FFF2-40B4-BE49-F238E27FC236}">
                  <a16:creationId xmlns:a16="http://schemas.microsoft.com/office/drawing/2014/main" id="{55706FCC-5226-7F43-A9B8-2906B4A0D2F4}"/>
                </a:ext>
              </a:extLst>
            </p:cNvPr>
            <p:cNvGrpSpPr/>
            <p:nvPr/>
          </p:nvGrpSpPr>
          <p:grpSpPr>
            <a:xfrm>
              <a:off x="7426344" y="2381777"/>
              <a:ext cx="412884" cy="461812"/>
              <a:chOff x="3953911" y="2072647"/>
              <a:chExt cx="412884" cy="461812"/>
            </a:xfrm>
          </p:grpSpPr>
          <p:pic>
            <p:nvPicPr>
              <p:cNvPr id="38" name="Picture 37">
                <a:extLst>
                  <a:ext uri="{FF2B5EF4-FFF2-40B4-BE49-F238E27FC236}">
                    <a16:creationId xmlns:a16="http://schemas.microsoft.com/office/drawing/2014/main" id="{E00447FC-3C2C-EF40-AFB8-9FFD5DAF4BE2}"/>
                  </a:ext>
                </a:extLst>
              </p:cNvPr>
              <p:cNvPicPr>
                <a:picLocks noChangeAspect="1"/>
              </p:cNvPicPr>
              <p:nvPr/>
            </p:nvPicPr>
            <p:blipFill>
              <a:blip r:embed="rId8" cstate="print">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rot="5400000">
                <a:off x="3930428" y="2098092"/>
                <a:ext cx="461812" cy="410922"/>
              </a:xfrm>
              <a:prstGeom prst="rect">
                <a:avLst/>
              </a:prstGeom>
            </p:spPr>
          </p:pic>
          <p:sp>
            <p:nvSpPr>
              <p:cNvPr id="39" name="Rectangle 38">
                <a:extLst>
                  <a:ext uri="{FF2B5EF4-FFF2-40B4-BE49-F238E27FC236}">
                    <a16:creationId xmlns:a16="http://schemas.microsoft.com/office/drawing/2014/main" id="{FD67927B-9E7F-164C-A7C6-C31D91ECB551}"/>
                  </a:ext>
                </a:extLst>
              </p:cNvPr>
              <p:cNvSpPr/>
              <p:nvPr/>
            </p:nvSpPr>
            <p:spPr>
              <a:xfrm>
                <a:off x="3953911" y="2192534"/>
                <a:ext cx="412884" cy="205184"/>
              </a:xfrm>
              <a:prstGeom prst="rect">
                <a:avLst/>
              </a:prstGeom>
            </p:spPr>
            <p:txBody>
              <a:bodyPr wrap="square" lIns="0" tIns="0" rIns="0" bIns="0" anchor="ctr">
                <a:spAutoFit/>
              </a:bodyPr>
              <a:lstStyle/>
              <a:p>
                <a:pPr algn="ctr">
                  <a:lnSpc>
                    <a:spcPts val="1600"/>
                  </a:lnSpc>
                  <a:spcBef>
                    <a:spcPts val="100"/>
                  </a:spcBef>
                  <a:spcAft>
                    <a:spcPts val="100"/>
                  </a:spcAft>
                </a:pPr>
                <a:r>
                  <a:rPr lang="en-US" sz="1200" b="1" dirty="0">
                    <a:solidFill>
                      <a:schemeClr val="bg2">
                        <a:lumMod val="10000"/>
                      </a:schemeClr>
                    </a:solidFill>
                    <a:latin typeface="Source Sans Pro" charset="0"/>
                  </a:rPr>
                  <a:t>APP</a:t>
                </a:r>
              </a:p>
            </p:txBody>
          </p:sp>
        </p:grpSp>
        <p:sp>
          <p:nvSpPr>
            <p:cNvPr id="40" name="Rounded Rectangle 39">
              <a:extLst>
                <a:ext uri="{FF2B5EF4-FFF2-40B4-BE49-F238E27FC236}">
                  <a16:creationId xmlns:a16="http://schemas.microsoft.com/office/drawing/2014/main" id="{A716250B-ED08-4C43-AEE6-8B0DC39A9731}"/>
                </a:ext>
              </a:extLst>
            </p:cNvPr>
            <p:cNvSpPr/>
            <p:nvPr/>
          </p:nvSpPr>
          <p:spPr>
            <a:xfrm rot="16200000">
              <a:off x="9135674" y="4606130"/>
              <a:ext cx="1187160" cy="383293"/>
            </a:xfrm>
            <a:prstGeom prst="roundRect">
              <a:avLst>
                <a:gd name="adj" fmla="val 19838"/>
              </a:avLst>
            </a:prstGeom>
            <a:noFill/>
            <a:ln w="12700">
              <a:gradFill flip="none" rotWithShape="1">
                <a:gsLst>
                  <a:gs pos="28000">
                    <a:schemeClr val="bg2">
                      <a:alpha val="0"/>
                    </a:schemeClr>
                  </a:gs>
                  <a:gs pos="64000">
                    <a:schemeClr val="bg2"/>
                  </a:gs>
                </a:gsLst>
                <a:lin ang="5400000" scaled="1"/>
                <a:tileRect/>
              </a:gra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n w="0"/>
                <a:solidFill>
                  <a:schemeClr val="tx1"/>
                </a:solidFill>
                <a:effectLst>
                  <a:outerShdw blurRad="38100" dist="19050" dir="2700000" algn="tl" rotWithShape="0">
                    <a:schemeClr val="dk1">
                      <a:alpha val="40000"/>
                    </a:schemeClr>
                  </a:outerShdw>
                </a:effectLst>
              </a:endParaRPr>
            </a:p>
          </p:txBody>
        </p:sp>
        <p:sp>
          <p:nvSpPr>
            <p:cNvPr id="41" name="TextBox 40">
              <a:extLst>
                <a:ext uri="{FF2B5EF4-FFF2-40B4-BE49-F238E27FC236}">
                  <a16:creationId xmlns:a16="http://schemas.microsoft.com/office/drawing/2014/main" id="{E887FC48-521C-1E4C-8EAF-5A9A30F93856}"/>
                </a:ext>
              </a:extLst>
            </p:cNvPr>
            <p:cNvSpPr txBox="1"/>
            <p:nvPr/>
          </p:nvSpPr>
          <p:spPr>
            <a:xfrm rot="16200000">
              <a:off x="9480143" y="4607535"/>
              <a:ext cx="854770" cy="380480"/>
            </a:xfrm>
            <a:prstGeom prst="rect">
              <a:avLst/>
            </a:prstGeom>
            <a:solidFill>
              <a:schemeClr val="bg1"/>
            </a:solidFill>
          </p:spPr>
          <p:txBody>
            <a:bodyPr wrap="square" tIns="36000" bIns="36000" rtlCol="0">
              <a:spAutoFit/>
            </a:bodyPr>
            <a:lstStyle/>
            <a:p>
              <a:pPr algn="ctr"/>
              <a:r>
                <a:rPr lang="en-US" sz="1000" dirty="0">
                  <a:latin typeface="Source Sans Pro Light" charset="0"/>
                </a:rPr>
                <a:t>Native Code</a:t>
              </a:r>
              <a:br>
                <a:rPr lang="en-US" sz="1000" dirty="0">
                  <a:latin typeface="Source Sans Pro Light" charset="0"/>
                </a:rPr>
              </a:br>
              <a:r>
                <a:rPr lang="en-US" sz="1000" dirty="0">
                  <a:latin typeface="Source Sans Pro Light" charset="0"/>
                </a:rPr>
                <a:t>(C/ASM, … )</a:t>
              </a:r>
            </a:p>
          </p:txBody>
        </p:sp>
        <p:sp>
          <p:nvSpPr>
            <p:cNvPr id="42" name="Rounded Rectangle 41">
              <a:extLst>
                <a:ext uri="{FF2B5EF4-FFF2-40B4-BE49-F238E27FC236}">
                  <a16:creationId xmlns:a16="http://schemas.microsoft.com/office/drawing/2014/main" id="{60009E92-E5A0-E54E-9E01-E9566072C1A4}"/>
                </a:ext>
              </a:extLst>
            </p:cNvPr>
            <p:cNvSpPr/>
            <p:nvPr/>
          </p:nvSpPr>
          <p:spPr>
            <a:xfrm rot="16200000">
              <a:off x="8995751" y="2924653"/>
              <a:ext cx="1394021" cy="456277"/>
            </a:xfrm>
            <a:prstGeom prst="roundRect">
              <a:avLst>
                <a:gd name="adj" fmla="val 16439"/>
              </a:avLst>
            </a:prstGeom>
            <a:noFill/>
            <a:ln w="12700">
              <a:gradFill flip="none" rotWithShape="1">
                <a:gsLst>
                  <a:gs pos="37000">
                    <a:schemeClr val="bg2">
                      <a:alpha val="0"/>
                    </a:schemeClr>
                  </a:gs>
                  <a:gs pos="88000">
                    <a:schemeClr val="bg2"/>
                  </a:gs>
                </a:gsLst>
                <a:lin ang="5400000" scaled="1"/>
                <a:tileRect/>
              </a:gra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n w="0"/>
                <a:solidFill>
                  <a:schemeClr val="tx1"/>
                </a:solidFill>
                <a:effectLst>
                  <a:outerShdw blurRad="38100" dist="19050" dir="2700000" algn="tl" rotWithShape="0">
                    <a:schemeClr val="dk1">
                      <a:alpha val="40000"/>
                    </a:schemeClr>
                  </a:outerShdw>
                </a:effectLst>
              </a:endParaRPr>
            </a:p>
          </p:txBody>
        </p:sp>
        <p:sp>
          <p:nvSpPr>
            <p:cNvPr id="43" name="TextBox 42">
              <a:extLst>
                <a:ext uri="{FF2B5EF4-FFF2-40B4-BE49-F238E27FC236}">
                  <a16:creationId xmlns:a16="http://schemas.microsoft.com/office/drawing/2014/main" id="{A50028C6-4CC6-724E-B71C-D03CBFD9AF1C}"/>
                </a:ext>
              </a:extLst>
            </p:cNvPr>
            <p:cNvSpPr txBox="1"/>
            <p:nvPr/>
          </p:nvSpPr>
          <p:spPr>
            <a:xfrm rot="16200000">
              <a:off x="9313628" y="2953645"/>
              <a:ext cx="1187797" cy="380480"/>
            </a:xfrm>
            <a:prstGeom prst="rect">
              <a:avLst/>
            </a:prstGeom>
            <a:solidFill>
              <a:schemeClr val="bg1"/>
            </a:solidFill>
          </p:spPr>
          <p:txBody>
            <a:bodyPr wrap="square" lIns="36000" tIns="36000" rIns="36000" bIns="36000" rtlCol="0">
              <a:spAutoFit/>
            </a:bodyPr>
            <a:lstStyle/>
            <a:p>
              <a:pPr algn="ctr"/>
              <a:r>
                <a:rPr lang="en-US" sz="1000" dirty="0">
                  <a:latin typeface="Source Sans Pro Light" charset="0"/>
                </a:rPr>
                <a:t>Managed Code</a:t>
              </a:r>
            </a:p>
            <a:p>
              <a:pPr algn="ctr"/>
              <a:r>
                <a:rPr lang="en-US" sz="1000" dirty="0">
                  <a:latin typeface="Source Sans Pro Light" charset="0"/>
                </a:rPr>
                <a:t> (Java, JavaScript, </a:t>
              </a:r>
              <a:r>
                <a:rPr lang="mr-IN" sz="1000" dirty="0">
                  <a:latin typeface="Source Sans Pro Light" charset="0"/>
                </a:rPr>
                <a:t>…</a:t>
              </a:r>
              <a:r>
                <a:rPr lang="en-US" sz="1000" dirty="0">
                  <a:latin typeface="Source Sans Pro Light" charset="0"/>
                </a:rPr>
                <a:t>)</a:t>
              </a:r>
            </a:p>
          </p:txBody>
        </p:sp>
        <p:sp>
          <p:nvSpPr>
            <p:cNvPr id="161" name="Arc 160">
              <a:extLst>
                <a:ext uri="{FF2B5EF4-FFF2-40B4-BE49-F238E27FC236}">
                  <a16:creationId xmlns:a16="http://schemas.microsoft.com/office/drawing/2014/main" id="{79E870D8-6308-A842-8C9B-2133883523C6}"/>
                </a:ext>
              </a:extLst>
            </p:cNvPr>
            <p:cNvSpPr/>
            <p:nvPr/>
          </p:nvSpPr>
          <p:spPr>
            <a:xfrm rot="16200000">
              <a:off x="2654863" y="6080853"/>
              <a:ext cx="229393" cy="209087"/>
            </a:xfrm>
            <a:prstGeom prst="arc">
              <a:avLst>
                <a:gd name="adj1" fmla="val 16200000"/>
                <a:gd name="adj2" fmla="val 1286025"/>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62" name="Arc 161">
              <a:extLst>
                <a:ext uri="{FF2B5EF4-FFF2-40B4-BE49-F238E27FC236}">
                  <a16:creationId xmlns:a16="http://schemas.microsoft.com/office/drawing/2014/main" id="{4B56FB95-6078-F34E-8C9B-D7135DF08DEA}"/>
                </a:ext>
              </a:extLst>
            </p:cNvPr>
            <p:cNvSpPr/>
            <p:nvPr/>
          </p:nvSpPr>
          <p:spPr>
            <a:xfrm>
              <a:off x="4608554" y="6086425"/>
              <a:ext cx="224156" cy="213972"/>
            </a:xfrm>
            <a:prstGeom prst="arc">
              <a:avLst>
                <a:gd name="adj1" fmla="val 15188349"/>
                <a:gd name="adj2" fmla="val 21512081"/>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63" name="Snip Same Side Corner Rectangle 3">
              <a:extLst>
                <a:ext uri="{FF2B5EF4-FFF2-40B4-BE49-F238E27FC236}">
                  <a16:creationId xmlns:a16="http://schemas.microsoft.com/office/drawing/2014/main" id="{7C277AB4-D181-A741-9D8D-4261ED25000A}"/>
                </a:ext>
              </a:extLst>
            </p:cNvPr>
            <p:cNvSpPr/>
            <p:nvPr/>
          </p:nvSpPr>
          <p:spPr>
            <a:xfrm>
              <a:off x="3240157" y="5650883"/>
              <a:ext cx="1481732" cy="535522"/>
            </a:xfrm>
            <a:prstGeom prst="snip2SameRect">
              <a:avLst>
                <a:gd name="adj1" fmla="val 12416"/>
                <a:gd name="adj2" fmla="val 0"/>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tIns="72000" bIns="36000" rtlCol="0" anchor="t">
              <a:noAutofit/>
            </a:bodyPr>
            <a:lstStyle/>
            <a:p>
              <a:pPr algn="ctr">
                <a:lnSpc>
                  <a:spcPts val="1500"/>
                </a:lnSpc>
              </a:pPr>
              <a:endParaRPr lang="en-US" sz="1400" i="1" dirty="0">
                <a:solidFill>
                  <a:schemeClr val="bg1"/>
                </a:solidFill>
                <a:latin typeface="Source Sans Pro Light" charset="0"/>
                <a:ea typeface="Source Sans Pro Light" charset="0"/>
                <a:cs typeface="Source Sans Pro Light" charset="0"/>
              </a:endParaRPr>
            </a:p>
          </p:txBody>
        </p:sp>
        <p:pic>
          <p:nvPicPr>
            <p:cNvPr id="188" name="Picture 187">
              <a:extLst>
                <a:ext uri="{FF2B5EF4-FFF2-40B4-BE49-F238E27FC236}">
                  <a16:creationId xmlns:a16="http://schemas.microsoft.com/office/drawing/2014/main" id="{20C0DAFC-DFCC-C244-A2C3-8E1C03D4397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916458" y="5565107"/>
              <a:ext cx="690612" cy="690612"/>
            </a:xfrm>
            <a:prstGeom prst="rect">
              <a:avLst/>
            </a:prstGeom>
          </p:spPr>
        </p:pic>
        <p:sp>
          <p:nvSpPr>
            <p:cNvPr id="204" name="Rounded Rectangle 203">
              <a:extLst>
                <a:ext uri="{FF2B5EF4-FFF2-40B4-BE49-F238E27FC236}">
                  <a16:creationId xmlns:a16="http://schemas.microsoft.com/office/drawing/2014/main" id="{5BE4E371-166E-DF49-A83D-CE45D4EB7EE7}"/>
                </a:ext>
              </a:extLst>
            </p:cNvPr>
            <p:cNvSpPr/>
            <p:nvPr/>
          </p:nvSpPr>
          <p:spPr>
            <a:xfrm>
              <a:off x="2856463" y="4208547"/>
              <a:ext cx="2283157" cy="372977"/>
            </a:xfrm>
            <a:prstGeom prst="roundRect">
              <a:avLst>
                <a:gd name="adj" fmla="val 18223"/>
              </a:avLst>
            </a:prstGeom>
            <a:solidFill>
              <a:schemeClr val="bg1"/>
            </a:solidFill>
            <a:ln w="19050">
              <a:solidFill>
                <a:schemeClr val="tx2"/>
              </a:solid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r>
                <a:rPr lang="en-US" sz="1400" b="1" dirty="0">
                  <a:solidFill>
                    <a:schemeClr val="tx1"/>
                  </a:solidFill>
                  <a:latin typeface="Source Sans Pro" charset="0"/>
                  <a:ea typeface="Source Sans Pro" charset="0"/>
                </a:rPr>
                <a:t>Un-Managed Code</a:t>
              </a:r>
            </a:p>
          </p:txBody>
        </p:sp>
        <p:grpSp>
          <p:nvGrpSpPr>
            <p:cNvPr id="75" name="Group 74">
              <a:extLst>
                <a:ext uri="{FF2B5EF4-FFF2-40B4-BE49-F238E27FC236}">
                  <a16:creationId xmlns:a16="http://schemas.microsoft.com/office/drawing/2014/main" id="{98CBFF23-680A-D245-9295-2C93AD00E5C5}"/>
                </a:ext>
              </a:extLst>
            </p:cNvPr>
            <p:cNvGrpSpPr/>
            <p:nvPr/>
          </p:nvGrpSpPr>
          <p:grpSpPr>
            <a:xfrm>
              <a:off x="4688764" y="4038426"/>
              <a:ext cx="457322" cy="457322"/>
              <a:chOff x="1023982" y="3509175"/>
              <a:chExt cx="541557" cy="541557"/>
            </a:xfrm>
          </p:grpSpPr>
          <p:pic>
            <p:nvPicPr>
              <p:cNvPr id="205" name="Picture 204">
                <a:extLst>
                  <a:ext uri="{FF2B5EF4-FFF2-40B4-BE49-F238E27FC236}">
                    <a16:creationId xmlns:a16="http://schemas.microsoft.com/office/drawing/2014/main" id="{17DFAA4E-2F92-A14B-9480-59F2ADC9169E}"/>
                  </a:ext>
                </a:extLst>
              </p:cNvPr>
              <p:cNvPicPr>
                <a:picLocks noChangeAspect="1"/>
              </p:cNvPicPr>
              <p:nvPr/>
            </p:nvPicPr>
            <p:blipFill>
              <a:blip r:embed="rId10">
                <a:grayscl/>
                <a:extLst>
                  <a:ext uri="{28A0092B-C50C-407E-A947-70E740481C1C}">
                    <a14:useLocalDpi xmlns:a14="http://schemas.microsoft.com/office/drawing/2010/main" val="0"/>
                  </a:ext>
                </a:extLst>
              </a:blip>
              <a:stretch>
                <a:fillRect/>
              </a:stretch>
            </p:blipFill>
            <p:spPr>
              <a:xfrm>
                <a:off x="1023982" y="3509175"/>
                <a:ext cx="541557" cy="541557"/>
              </a:xfrm>
              <a:prstGeom prst="rect">
                <a:avLst/>
              </a:prstGeom>
            </p:spPr>
          </p:pic>
          <p:pic>
            <p:nvPicPr>
              <p:cNvPr id="208" name="Picture 207">
                <a:extLst>
                  <a:ext uri="{FF2B5EF4-FFF2-40B4-BE49-F238E27FC236}">
                    <a16:creationId xmlns:a16="http://schemas.microsoft.com/office/drawing/2014/main" id="{1F2B7CE5-5AB8-7549-9F4E-C2960B4994AA}"/>
                  </a:ext>
                </a:extLst>
              </p:cNvPr>
              <p:cNvPicPr>
                <a:picLocks noChangeAspect="1"/>
              </p:cNvPicPr>
              <p:nvPr/>
            </p:nvPicPr>
            <p:blipFill>
              <a:blip r:embed="rId11">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129810" y="3667831"/>
                <a:ext cx="327328" cy="327328"/>
              </a:xfrm>
              <a:prstGeom prst="rect">
                <a:avLst/>
              </a:prstGeom>
            </p:spPr>
          </p:pic>
        </p:grpSp>
        <p:sp>
          <p:nvSpPr>
            <p:cNvPr id="217" name="Rounded Rectangle 216">
              <a:extLst>
                <a:ext uri="{FF2B5EF4-FFF2-40B4-BE49-F238E27FC236}">
                  <a16:creationId xmlns:a16="http://schemas.microsoft.com/office/drawing/2014/main" id="{BC2B7E62-4625-F94E-A657-4C05162B35B9}"/>
                </a:ext>
              </a:extLst>
            </p:cNvPr>
            <p:cNvSpPr/>
            <p:nvPr/>
          </p:nvSpPr>
          <p:spPr>
            <a:xfrm>
              <a:off x="7312131" y="1634396"/>
              <a:ext cx="2255372" cy="372981"/>
            </a:xfrm>
            <a:prstGeom prst="roundRect">
              <a:avLst>
                <a:gd name="adj" fmla="val 18223"/>
              </a:avLst>
            </a:prstGeom>
            <a:solidFill>
              <a:schemeClr val="bg1"/>
            </a:solidFill>
            <a:ln w="19050">
              <a:solidFill>
                <a:schemeClr val="tx2"/>
              </a:solidFill>
            </a:ln>
            <a:effectLst/>
          </p:spPr>
          <p:style>
            <a:lnRef idx="2">
              <a:schemeClr val="dk1"/>
            </a:lnRef>
            <a:fillRef idx="1">
              <a:schemeClr val="lt1"/>
            </a:fillRef>
            <a:effectRef idx="0">
              <a:schemeClr val="dk1"/>
            </a:effectRef>
            <a:fontRef idx="minor">
              <a:schemeClr val="dk1"/>
            </a:fontRef>
          </p:style>
          <p:txBody>
            <a:bodyPr wrap="square" lIns="0" tIns="36000" bIns="36000" rtlCol="0" anchor="ctr">
              <a:noAutofit/>
            </a:bodyPr>
            <a:lstStyle/>
            <a:p>
              <a:pPr algn="ctr"/>
              <a:r>
                <a:rPr lang="en-US" sz="1400" b="1" dirty="0">
                  <a:solidFill>
                    <a:schemeClr val="tx1"/>
                  </a:solidFill>
                  <a:latin typeface="Source Sans Pro" charset="0"/>
                  <a:ea typeface="Source Sans Pro" charset="0"/>
                </a:rPr>
                <a:t>Managed Code</a:t>
              </a:r>
            </a:p>
          </p:txBody>
        </p:sp>
        <p:grpSp>
          <p:nvGrpSpPr>
            <p:cNvPr id="218" name="Group 217">
              <a:extLst>
                <a:ext uri="{FF2B5EF4-FFF2-40B4-BE49-F238E27FC236}">
                  <a16:creationId xmlns:a16="http://schemas.microsoft.com/office/drawing/2014/main" id="{4ED9605C-18B5-D24B-BB1E-9A78508E2E1E}"/>
                </a:ext>
              </a:extLst>
            </p:cNvPr>
            <p:cNvGrpSpPr/>
            <p:nvPr/>
          </p:nvGrpSpPr>
          <p:grpSpPr>
            <a:xfrm>
              <a:off x="9108889" y="1529377"/>
              <a:ext cx="438039" cy="438039"/>
              <a:chOff x="3471160" y="2156501"/>
              <a:chExt cx="541557" cy="541557"/>
            </a:xfrm>
          </p:grpSpPr>
          <p:pic>
            <p:nvPicPr>
              <p:cNvPr id="219" name="Picture 218">
                <a:extLst>
                  <a:ext uri="{FF2B5EF4-FFF2-40B4-BE49-F238E27FC236}">
                    <a16:creationId xmlns:a16="http://schemas.microsoft.com/office/drawing/2014/main" id="{95A012F7-A08A-C542-9084-3076353C356B}"/>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471160" y="2156501"/>
                <a:ext cx="541557" cy="541557"/>
              </a:xfrm>
              <a:prstGeom prst="rect">
                <a:avLst/>
              </a:prstGeom>
            </p:spPr>
          </p:pic>
          <p:pic>
            <p:nvPicPr>
              <p:cNvPr id="220" name="Picture 219">
                <a:extLst>
                  <a:ext uri="{FF2B5EF4-FFF2-40B4-BE49-F238E27FC236}">
                    <a16:creationId xmlns:a16="http://schemas.microsoft.com/office/drawing/2014/main" id="{77078E62-2D5B-C74D-B031-9BB975FCDAA4}"/>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579103" y="2315157"/>
                <a:ext cx="327328" cy="327328"/>
              </a:xfrm>
              <a:prstGeom prst="rect">
                <a:avLst/>
              </a:prstGeom>
            </p:spPr>
          </p:pic>
        </p:grpSp>
        <p:grpSp>
          <p:nvGrpSpPr>
            <p:cNvPr id="47" name="Group 46">
              <a:extLst>
                <a:ext uri="{FF2B5EF4-FFF2-40B4-BE49-F238E27FC236}">
                  <a16:creationId xmlns:a16="http://schemas.microsoft.com/office/drawing/2014/main" id="{5616E769-61A2-874E-9B99-98A2BC6572E0}"/>
                </a:ext>
              </a:extLst>
            </p:cNvPr>
            <p:cNvGrpSpPr/>
            <p:nvPr/>
          </p:nvGrpSpPr>
          <p:grpSpPr>
            <a:xfrm>
              <a:off x="8477265" y="2332184"/>
              <a:ext cx="509492" cy="496308"/>
              <a:chOff x="4442469" y="1329492"/>
              <a:chExt cx="509492" cy="496308"/>
            </a:xfrm>
          </p:grpSpPr>
          <p:pic>
            <p:nvPicPr>
              <p:cNvPr id="88" name="Picture 87">
                <a:extLst>
                  <a:ext uri="{FF2B5EF4-FFF2-40B4-BE49-F238E27FC236}">
                    <a16:creationId xmlns:a16="http://schemas.microsoft.com/office/drawing/2014/main" id="{E6F0E255-244A-D74C-A6ED-5DA4C8E49FAE}"/>
                  </a:ext>
                </a:extLst>
              </p:cNvPr>
              <p:cNvPicPr>
                <a:picLocks noChangeAspect="1"/>
              </p:cNvPicPr>
              <p:nvPr/>
            </p:nvPicPr>
            <p:blipFill>
              <a:blip r:embed="rId8" cstate="print">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rot="5400000">
                <a:off x="4417024" y="1389433"/>
                <a:ext cx="461812" cy="410922"/>
              </a:xfrm>
              <a:prstGeom prst="rect">
                <a:avLst/>
              </a:prstGeom>
            </p:spPr>
          </p:pic>
          <p:sp>
            <p:nvSpPr>
              <p:cNvPr id="89" name="Rectangle 88">
                <a:extLst>
                  <a:ext uri="{FF2B5EF4-FFF2-40B4-BE49-F238E27FC236}">
                    <a16:creationId xmlns:a16="http://schemas.microsoft.com/office/drawing/2014/main" id="{0B6CD81D-93E4-C440-94AE-B324EB9668DE}"/>
                  </a:ext>
                </a:extLst>
              </p:cNvPr>
              <p:cNvSpPr/>
              <p:nvPr/>
            </p:nvSpPr>
            <p:spPr>
              <a:xfrm>
                <a:off x="4444398" y="1497018"/>
                <a:ext cx="412884" cy="193964"/>
              </a:xfrm>
              <a:prstGeom prst="rect">
                <a:avLst/>
              </a:prstGeom>
            </p:spPr>
            <p:txBody>
              <a:bodyPr wrap="square" lIns="0" tIns="0" rIns="0" bIns="0" anchor="ctr">
                <a:spAutoFit/>
              </a:bodyPr>
              <a:lstStyle/>
              <a:p>
                <a:pPr algn="ctr">
                  <a:lnSpc>
                    <a:spcPts val="1600"/>
                  </a:lnSpc>
                  <a:spcBef>
                    <a:spcPts val="100"/>
                  </a:spcBef>
                  <a:spcAft>
                    <a:spcPts val="100"/>
                  </a:spcAft>
                </a:pPr>
                <a:r>
                  <a:rPr lang="en-US" sz="1200" b="1" dirty="0">
                    <a:solidFill>
                      <a:schemeClr val="bg2">
                        <a:lumMod val="10000"/>
                      </a:schemeClr>
                    </a:solidFill>
                    <a:latin typeface="Source Sans Pro" charset="0"/>
                    <a:ea typeface="Source Sans Pro" charset="0"/>
                    <a:cs typeface="Source Sans Pro" charset="0"/>
                  </a:rPr>
                  <a:t>APP</a:t>
                </a:r>
              </a:p>
            </p:txBody>
          </p:sp>
          <p:sp>
            <p:nvSpPr>
              <p:cNvPr id="90" name="Rounded Rectangle 89">
                <a:extLst>
                  <a:ext uri="{FF2B5EF4-FFF2-40B4-BE49-F238E27FC236}">
                    <a16:creationId xmlns:a16="http://schemas.microsoft.com/office/drawing/2014/main" id="{30E0E114-537E-B443-9389-C72510E42333}"/>
                  </a:ext>
                </a:extLst>
              </p:cNvPr>
              <p:cNvSpPr/>
              <p:nvPr/>
            </p:nvSpPr>
            <p:spPr>
              <a:xfrm>
                <a:off x="4537914" y="1329492"/>
                <a:ext cx="414047" cy="174885"/>
              </a:xfrm>
              <a:prstGeom prst="roundRect">
                <a:avLst>
                  <a:gd name="adj" fmla="val 22381"/>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00"/>
                  </a:lnSpc>
                </a:pPr>
                <a:r>
                  <a:rPr lang="en-FR" sz="600" spc="-30">
                    <a:latin typeface=""/>
                  </a:rPr>
                  <a:t>Java </a:t>
                </a:r>
                <a:br>
                  <a:rPr lang="en-FR" sz="600" spc="-30">
                    <a:latin typeface=""/>
                  </a:rPr>
                </a:br>
                <a:r>
                  <a:rPr lang="en-FR" sz="600" spc="-30">
                    <a:latin typeface=""/>
                  </a:rPr>
                  <a:t>Language</a:t>
                </a:r>
              </a:p>
            </p:txBody>
          </p:sp>
        </p:grpSp>
        <p:grpSp>
          <p:nvGrpSpPr>
            <p:cNvPr id="48" name="Group 47">
              <a:extLst>
                <a:ext uri="{FF2B5EF4-FFF2-40B4-BE49-F238E27FC236}">
                  <a16:creationId xmlns:a16="http://schemas.microsoft.com/office/drawing/2014/main" id="{CB5057FF-5197-1B42-8B77-A2DD7EAEAD68}"/>
                </a:ext>
              </a:extLst>
            </p:cNvPr>
            <p:cNvGrpSpPr/>
            <p:nvPr/>
          </p:nvGrpSpPr>
          <p:grpSpPr>
            <a:xfrm>
              <a:off x="7700695" y="2338202"/>
              <a:ext cx="750321" cy="490290"/>
              <a:chOff x="3665899" y="1335510"/>
              <a:chExt cx="750321" cy="490290"/>
            </a:xfrm>
          </p:grpSpPr>
          <p:pic>
            <p:nvPicPr>
              <p:cNvPr id="91" name="Picture 90">
                <a:extLst>
                  <a:ext uri="{FF2B5EF4-FFF2-40B4-BE49-F238E27FC236}">
                    <a16:creationId xmlns:a16="http://schemas.microsoft.com/office/drawing/2014/main" id="{491C19AE-8690-5D43-9946-67788113078D}"/>
                  </a:ext>
                </a:extLst>
              </p:cNvPr>
              <p:cNvPicPr>
                <a:picLocks noChangeAspect="1"/>
              </p:cNvPicPr>
              <p:nvPr/>
            </p:nvPicPr>
            <p:blipFill>
              <a:blip r:embed="rId8" cstate="print">
                <a:duotone>
                  <a:schemeClr val="accent3">
                    <a:shade val="45000"/>
                    <a:satMod val="135000"/>
                  </a:schemeClr>
                  <a:prstClr val="white"/>
                </a:duotone>
                <a:extLst>
                  <a:ext uri="{28A0092B-C50C-407E-A947-70E740481C1C}">
                    <a14:useLocalDpi xmlns:a14="http://schemas.microsoft.com/office/drawing/2010/main"/>
                  </a:ext>
                </a:extLst>
              </a:blip>
              <a:stretch>
                <a:fillRect/>
              </a:stretch>
            </p:blipFill>
            <p:spPr>
              <a:xfrm rot="5400000">
                <a:off x="3880517" y="1389433"/>
                <a:ext cx="461812" cy="410922"/>
              </a:xfrm>
              <a:prstGeom prst="rect">
                <a:avLst/>
              </a:prstGeom>
            </p:spPr>
          </p:pic>
          <p:sp>
            <p:nvSpPr>
              <p:cNvPr id="92" name="Rectangle 91">
                <a:extLst>
                  <a:ext uri="{FF2B5EF4-FFF2-40B4-BE49-F238E27FC236}">
                    <a16:creationId xmlns:a16="http://schemas.microsoft.com/office/drawing/2014/main" id="{2081AE51-CC8F-2641-8B63-D34602305D70}"/>
                  </a:ext>
                </a:extLst>
              </p:cNvPr>
              <p:cNvSpPr/>
              <p:nvPr/>
            </p:nvSpPr>
            <p:spPr>
              <a:xfrm>
                <a:off x="3907891" y="1497018"/>
                <a:ext cx="412884" cy="193964"/>
              </a:xfrm>
              <a:prstGeom prst="rect">
                <a:avLst/>
              </a:prstGeom>
            </p:spPr>
            <p:txBody>
              <a:bodyPr wrap="square" lIns="0" tIns="0" rIns="0" bIns="0" anchor="ctr">
                <a:spAutoFit/>
              </a:bodyPr>
              <a:lstStyle/>
              <a:p>
                <a:pPr algn="ctr">
                  <a:lnSpc>
                    <a:spcPts val="1600"/>
                  </a:lnSpc>
                  <a:spcBef>
                    <a:spcPts val="100"/>
                  </a:spcBef>
                  <a:spcAft>
                    <a:spcPts val="100"/>
                  </a:spcAft>
                </a:pPr>
                <a:r>
                  <a:rPr lang="en-US" sz="1200" b="1" dirty="0">
                    <a:solidFill>
                      <a:schemeClr val="bg2">
                        <a:lumMod val="10000"/>
                      </a:schemeClr>
                    </a:solidFill>
                    <a:latin typeface="Source Sans Pro" charset="0"/>
                    <a:ea typeface="Source Sans Pro" charset="0"/>
                    <a:cs typeface="Source Sans Pro" charset="0"/>
                  </a:rPr>
                  <a:t>APP</a:t>
                </a:r>
              </a:p>
            </p:txBody>
          </p:sp>
          <p:sp>
            <p:nvSpPr>
              <p:cNvPr id="93" name="Rounded Rectangle 92">
                <a:extLst>
                  <a:ext uri="{FF2B5EF4-FFF2-40B4-BE49-F238E27FC236}">
                    <a16:creationId xmlns:a16="http://schemas.microsoft.com/office/drawing/2014/main" id="{EC776D55-0A42-F546-AB24-0D69E45A980C}"/>
                  </a:ext>
                </a:extLst>
              </p:cNvPr>
              <p:cNvSpPr/>
              <p:nvPr/>
            </p:nvSpPr>
            <p:spPr>
              <a:xfrm>
                <a:off x="3977955" y="1335510"/>
                <a:ext cx="438265" cy="174885"/>
              </a:xfrm>
              <a:prstGeom prst="roundRect">
                <a:avLst>
                  <a:gd name="adj" fmla="val 22381"/>
                </a:avLst>
              </a:prstGeom>
              <a:solidFill>
                <a:srgbClr val="F7DE1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FR" sz="680" b="1" spc="-30">
                    <a:solidFill>
                      <a:schemeClr val="bg2">
                        <a:lumMod val="10000"/>
                      </a:schemeClr>
                    </a:solidFill>
                    <a:latin typeface=""/>
                  </a:rPr>
                  <a:t>JavaScript</a:t>
                </a:r>
              </a:p>
            </p:txBody>
          </p:sp>
          <p:sp>
            <p:nvSpPr>
              <p:cNvPr id="97" name="Rounded Rectangle 96">
                <a:extLst>
                  <a:ext uri="{FF2B5EF4-FFF2-40B4-BE49-F238E27FC236}">
                    <a16:creationId xmlns:a16="http://schemas.microsoft.com/office/drawing/2014/main" id="{9130EEAB-B8A4-B14D-B451-5A0B8E204783}"/>
                  </a:ext>
                </a:extLst>
              </p:cNvPr>
              <p:cNvSpPr/>
              <p:nvPr/>
            </p:nvSpPr>
            <p:spPr>
              <a:xfrm>
                <a:off x="3665899" y="1335510"/>
                <a:ext cx="210526" cy="174885"/>
              </a:xfrm>
              <a:prstGeom prst="roundRect">
                <a:avLst>
                  <a:gd name="adj" fmla="val 22381"/>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FR" sz="680" b="1" spc="-30">
                    <a:solidFill>
                      <a:schemeClr val="bg1"/>
                    </a:solidFill>
                    <a:latin typeface=""/>
                  </a:rPr>
                  <a:t>C</a:t>
                </a:r>
              </a:p>
            </p:txBody>
          </p:sp>
        </p:grpSp>
      </p:grpSp>
    </p:spTree>
    <p:extLst>
      <p:ext uri="{BB962C8B-B14F-4D97-AF65-F5344CB8AC3E}">
        <p14:creationId xmlns:p14="http://schemas.microsoft.com/office/powerpoint/2010/main" val="1606685902"/>
      </p:ext>
    </p:extLst>
  </p:cSld>
  <p:clrMapOvr>
    <a:masterClrMapping/>
  </p:clrMapOvr>
</p:sld>
</file>

<file path=ppt/theme/theme1.xml><?xml version="1.0" encoding="utf-8"?>
<a:theme xmlns:a="http://schemas.openxmlformats.org/drawingml/2006/main" name="MICROEJ Charter Theme 2019">
  <a:themeElements>
    <a:clrScheme name="MICROEJ Colors">
      <a:dk1>
        <a:srgbClr val="4B5357"/>
      </a:dk1>
      <a:lt1>
        <a:srgbClr val="FFFFFF"/>
      </a:lt1>
      <a:dk2>
        <a:srgbClr val="717D83"/>
      </a:dk2>
      <a:lt2>
        <a:srgbClr val="CBD3D7"/>
      </a:lt2>
      <a:accent1>
        <a:srgbClr val="EE502E"/>
      </a:accent1>
      <a:accent2>
        <a:srgbClr val="00AEC7"/>
      </a:accent2>
      <a:accent3>
        <a:srgbClr val="FFC845"/>
      </a:accent3>
      <a:accent4>
        <a:srgbClr val="6CC24A"/>
      </a:accent4>
      <a:accent5>
        <a:srgbClr val="48A13E"/>
      </a:accent5>
      <a:accent6>
        <a:srgbClr val="F7A330"/>
      </a:accent6>
      <a:hlink>
        <a:srgbClr val="CF4520"/>
      </a:hlink>
      <a:folHlink>
        <a:srgbClr val="008EAA"/>
      </a:folHlink>
    </a:clrScheme>
    <a:fontScheme name="MicroEJ">
      <a:majorFont>
        <a:latin typeface="Calibri Light"/>
        <a:ea typeface=""/>
        <a:cs typeface=""/>
      </a:majorFont>
      <a:minorFont>
        <a:latin typeface="Calibri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vert="horz" wrap="square" lIns="0" tIns="0" rIns="0" bIns="0" numCol="1" spcCol="288000" rtlCol="0" anchor="t" anchorCtr="0">
        <a:spAutoFit/>
      </a:bodyPr>
      <a:lstStyle>
        <a:defPPr algn="l">
          <a:spcBef>
            <a:spcPts val="0"/>
          </a:spcBef>
          <a:spcAft>
            <a:spcPts val="600"/>
          </a:spcAft>
          <a:defRPr sz="1400" b="0" i="0" spc="0" dirty="0" smtClean="0">
            <a:ln>
              <a:noFill/>
            </a:ln>
            <a:solidFill>
              <a:schemeClr val="tx2"/>
            </a:solidFill>
            <a:latin typeface="Source Sans Pro Light" charset="0"/>
            <a:ea typeface="Source Sans Pro Light" charset="0"/>
            <a:cs typeface="Source Sans Pro Light" charset="0"/>
          </a:defRPr>
        </a:defPPr>
      </a:lstStyle>
    </a:txDef>
  </a:objectDefaults>
  <a:extraClrSchemeLst/>
  <a:extLst>
    <a:ext uri="{05A4C25C-085E-4340-85A3-A5531E510DB2}">
      <thm15:themeFamily xmlns:thm15="http://schemas.microsoft.com/office/thememl/2012/main" name="MICROEJ Charter Theme 2019" id="{5A3AE017-F6B0-114C-ADCE-6BC49FC09C5A}" vid="{053F1CA5-4783-9745-8D7E-61B9093A848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26892</TotalTime>
  <Words>54</Words>
  <Application>Microsoft Office PowerPoint</Application>
  <PresentationFormat>Widescreen</PresentationFormat>
  <Paragraphs>22</Paragraphs>
  <Slides>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vt:i4>
      </vt:variant>
    </vt:vector>
  </HeadingPairs>
  <TitlesOfParts>
    <vt:vector size="10" baseType="lpstr">
      <vt:lpstr>Arial</vt:lpstr>
      <vt:lpstr>Calibri Light</vt:lpstr>
      <vt:lpstr>Calibri Regular</vt:lpstr>
      <vt:lpstr>Courier New</vt:lpstr>
      <vt:lpstr>Source Sans Pro</vt:lpstr>
      <vt:lpstr>Source Sans Pro Black</vt:lpstr>
      <vt:lpstr>Source Sans Pro ExtraLight</vt:lpstr>
      <vt:lpstr>Source Sans Pro Light</vt:lpstr>
      <vt:lpstr>MICROEJ Charter Theme 2019</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 Resources</dc:title>
  <dc:creator>Gaël Caratelli</dc:creator>
  <cp:lastModifiedBy>Frédéric Rivière</cp:lastModifiedBy>
  <cp:revision>408</cp:revision>
  <cp:lastPrinted>2021-01-04T17:40:49Z</cp:lastPrinted>
  <dcterms:created xsi:type="dcterms:W3CDTF">2017-01-10T13:21:08Z</dcterms:created>
  <dcterms:modified xsi:type="dcterms:W3CDTF">2024-12-19T11:56:34Z</dcterms:modified>
</cp:coreProperties>
</file>