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5" r:id="rId2"/>
    <p:sldId id="307" r:id="rId3"/>
    <p:sldId id="316" r:id="rId4"/>
    <p:sldId id="317" r:id="rId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 varScale="1">
        <p:scale>
          <a:sx n="91" d="100"/>
          <a:sy n="91" d="100"/>
        </p:scale>
        <p:origin x="48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30 mars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30 mars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=""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=""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2022 - </a:t>
            </a: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=""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=""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=""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=""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=""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=""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=""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=""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=""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=""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=""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(Custom)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4073" y="3005418"/>
            <a:ext cx="2293898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Kernel.install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</a:t>
            </a: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InputStream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5BC43EA-EC65-9B4E-800D-0F0DF0929470}"/>
              </a:ext>
            </a:extLst>
          </p:cNvPr>
          <p:cNvGrpSpPr/>
          <p:nvPr/>
        </p:nvGrpSpPr>
        <p:grpSpPr>
          <a:xfrm>
            <a:off x="1917822" y="2208599"/>
            <a:ext cx="647434" cy="764048"/>
            <a:chOff x="2881736" y="3875028"/>
            <a:chExt cx="1246398" cy="1246398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1738B30C-7F19-6540-929D-76AF6C73BEF4}"/>
              </a:ext>
            </a:extLst>
          </p:cNvPr>
          <p:cNvSpPr/>
          <p:nvPr/>
        </p:nvSpPr>
        <p:spPr>
          <a:xfrm>
            <a:off x="4518102" y="181141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9891" y="1641055"/>
            <a:ext cx="3125044" cy="76944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bytes stream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to temporary location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Resources to target location</a:t>
            </a: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23C6353-F2C3-EA4A-9C2E-DAB87E982EFE}"/>
              </a:ext>
            </a:extLst>
          </p:cNvPr>
          <p:cNvSpPr/>
          <p:nvPr/>
        </p:nvSpPr>
        <p:spPr>
          <a:xfrm>
            <a:off x="4518102" y="263523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59891" y="3097751"/>
            <a:ext cx="2949045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to </a:t>
            </a: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 location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8F099C04-5029-5348-BB2C-AE4DBD46822A}"/>
              </a:ext>
            </a:extLst>
          </p:cNvPr>
          <p:cNvSpPr/>
          <p:nvPr/>
        </p:nvSpPr>
        <p:spPr>
          <a:xfrm>
            <a:off x="4518102" y="307127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B3D45ACB-CDD7-3649-B617-C4CB39FF3D83}"/>
              </a:ext>
            </a:extLst>
          </p:cNvPr>
          <p:cNvSpPr/>
          <p:nvPr/>
        </p:nvSpPr>
        <p:spPr>
          <a:xfrm>
            <a:off x="4518102" y="3507525"/>
            <a:ext cx="288032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59891" y="3552207"/>
            <a:ext cx="199398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temporary locations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689147" y="2908190"/>
            <a:ext cx="63097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9891" y="2671533"/>
            <a:ext cx="213034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Apply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ode relocations</a:t>
            </a:r>
            <a:endParaRPr lang="en-US" sz="14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TextBox 44"/>
          <p:cNvSpPr txBox="1"/>
          <p:nvPr/>
        </p:nvSpPr>
        <p:spPr>
          <a:xfrm>
            <a:off x="8411509" y="3035418"/>
            <a:ext cx="1274388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Feature.start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()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xmlns:lc="http://schemas.openxmlformats.org/drawingml/2006/lockedCanvas" id="{C660ED45-6EB0-FA48-913F-338BE9D2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221" y="2562749"/>
            <a:ext cx="332788" cy="360522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7538794" y="2907086"/>
            <a:ext cx="63097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435290" y="1822452"/>
            <a:ext cx="6960637" cy="828220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MemorIES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Custom)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38666" y="1953365"/>
            <a:ext cx="2176567" cy="557115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Working Buffer</a:t>
            </a: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(TEMPORARY code)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FBA541-B7B7-48BA-8F04-E0D53532B862}"/>
              </a:ext>
            </a:extLst>
          </p:cNvPr>
          <p:cNvSpPr txBox="1"/>
          <p:nvPr/>
        </p:nvSpPr>
        <p:spPr>
          <a:xfrm>
            <a:off x="9453053" y="2089273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FBA541-B7B7-48BA-8F04-E0D53532B862}"/>
              </a:ext>
            </a:extLst>
          </p:cNvPr>
          <p:cNvSpPr txBox="1"/>
          <p:nvPr/>
        </p:nvSpPr>
        <p:spPr>
          <a:xfrm>
            <a:off x="9480270" y="2910480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ROM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5290" y="2745927"/>
            <a:ext cx="6960637" cy="762633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9131" y="1953365"/>
            <a:ext cx="2059584" cy="557115"/>
          </a:xfrm>
          <a:prstGeom prst="roundRect">
            <a:avLst>
              <a:gd name="adj" fmla="val 19644"/>
            </a:avLst>
          </a:prstGeom>
          <a:solidFill>
            <a:srgbClr val="F0B60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Heap</a:t>
            </a: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(TEMPORARY link metadata)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93237" y="2867209"/>
            <a:ext cx="2312238" cy="535050"/>
          </a:xfrm>
          <a:prstGeom prst="roundRect">
            <a:avLst>
              <a:gd name="adj" fmla="val 19644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Applications Image Area</a:t>
            </a:r>
            <a:endParaRPr lang="en-US" sz="1200" b="1" i="1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(code &amp; resources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993237" y="1976452"/>
            <a:ext cx="2312238" cy="534028"/>
          </a:xfrm>
          <a:prstGeom prst="roundRect">
            <a:avLst>
              <a:gd name="adj" fmla="val 19644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Applications Runtime Area </a:t>
            </a:r>
            <a:endParaRPr lang="en-US" sz="1200" b="1" i="1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(static fields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&amp; internal structures)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Content Placeholder 11"/>
          <p:cNvSpPr>
            <a:spLocks noGrp="1"/>
          </p:cNvSpPr>
          <p:nvPr>
            <p:ph sz="half" idx="2"/>
          </p:nvPr>
        </p:nvSpPr>
        <p:spPr>
          <a:xfrm>
            <a:off x="550862" y="4786184"/>
            <a:ext cx="10129837" cy="1430466"/>
          </a:xfrm>
        </p:spPr>
        <p:txBody>
          <a:bodyPr/>
          <a:lstStyle/>
          <a:p>
            <a:r>
              <a:rPr lang="en-US" dirty="0" smtClean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in RAM is Read/Write </a:t>
            </a:r>
            <a:r>
              <a:rPr lang="en-US" dirty="0"/>
              <a:t>by </a:t>
            </a:r>
            <a:r>
              <a:rPr lang="en-US" dirty="0" smtClean="0"/>
              <a:t>MEJ32.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in ROM is Read-Only by MEJ32.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789131" y="2867208"/>
            <a:ext cx="2059584" cy="535051"/>
          </a:xfrm>
          <a:prstGeom prst="roundRect">
            <a:avLst>
              <a:gd name="adj" fmla="val 19644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38664" y="2852226"/>
            <a:ext cx="2176569" cy="550034"/>
          </a:xfrm>
          <a:prstGeom prst="roundRect">
            <a:avLst>
              <a:gd name="adj" fmla="val 2154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Core Engine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(In-</a:t>
            </a:r>
            <a:r>
              <a:rPr lang="en-US" dirty="0" err="1" smtClean="0"/>
              <a:t>PlacE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4073" y="2576793"/>
            <a:ext cx="2293898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Kernel.install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</a:t>
            </a: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InputStream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15BC43EA-EC65-9B4E-800D-0F0DF0929470}"/>
              </a:ext>
            </a:extLst>
          </p:cNvPr>
          <p:cNvGrpSpPr/>
          <p:nvPr/>
        </p:nvGrpSpPr>
        <p:grpSpPr>
          <a:xfrm>
            <a:off x="1917822" y="1779974"/>
            <a:ext cx="647434" cy="764048"/>
            <a:chOff x="2881736" y="3875028"/>
            <a:chExt cx="1246398" cy="1246398"/>
          </a:xfrm>
        </p:grpSpPr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1738B30C-7F19-6540-929D-76AF6C73BEF4}"/>
              </a:ext>
            </a:extLst>
          </p:cNvPr>
          <p:cNvSpPr/>
          <p:nvPr/>
        </p:nvSpPr>
        <p:spPr>
          <a:xfrm>
            <a:off x="4518102" y="181141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23C6353-F2C3-EA4A-9C2E-DAB87E982EFE}"/>
              </a:ext>
            </a:extLst>
          </p:cNvPr>
          <p:cNvSpPr/>
          <p:nvPr/>
        </p:nvSpPr>
        <p:spPr>
          <a:xfrm>
            <a:off x="4518102" y="263523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2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689147" y="2479565"/>
            <a:ext cx="63097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9891" y="2657406"/>
            <a:ext cx="213034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Apply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ode relocations</a:t>
            </a:r>
            <a:endParaRPr lang="en-US" sz="14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TextBox 44"/>
          <p:cNvSpPr txBox="1"/>
          <p:nvPr/>
        </p:nvSpPr>
        <p:spPr>
          <a:xfrm>
            <a:off x="8411509" y="2644893"/>
            <a:ext cx="1274388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Feature.start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()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xmlns:lc="http://schemas.openxmlformats.org/drawingml/2006/lockedCanvas" id="{C660ED45-6EB0-FA48-913F-338BE9D2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221" y="2172224"/>
            <a:ext cx="332788" cy="360522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7538794" y="2516561"/>
            <a:ext cx="63097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4727" y="1725028"/>
            <a:ext cx="3125044" cy="50783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Allocate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and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bytes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 Kernel Working Buffer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313793" y="1822452"/>
            <a:ext cx="5620407" cy="828220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MemorIES</a:t>
            </a:r>
            <a:r>
              <a:rPr lang="en-US" dirty="0"/>
              <a:t> </a:t>
            </a:r>
            <a:r>
              <a:rPr lang="en-US" dirty="0" smtClean="0"/>
              <a:t>(IN-PLACE)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387366" y="1953365"/>
            <a:ext cx="3327867" cy="557115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Working Buffer</a:t>
            </a:r>
          </a:p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(code ,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resources, static </a:t>
            </a:r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fields &amp; internal structures)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FBA541-B7B7-48BA-8F04-E0D53532B862}"/>
              </a:ext>
            </a:extLst>
          </p:cNvPr>
          <p:cNvSpPr txBox="1"/>
          <p:nvPr/>
        </p:nvSpPr>
        <p:spPr>
          <a:xfrm>
            <a:off x="7160197" y="2047256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FBA541-B7B7-48BA-8F04-E0D53532B862}"/>
              </a:ext>
            </a:extLst>
          </p:cNvPr>
          <p:cNvSpPr txBox="1"/>
          <p:nvPr/>
        </p:nvSpPr>
        <p:spPr>
          <a:xfrm>
            <a:off x="7160196" y="3044231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ROM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13793" y="2824741"/>
            <a:ext cx="5620407" cy="828220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9131" y="1953365"/>
            <a:ext cx="2059584" cy="557115"/>
          </a:xfrm>
          <a:prstGeom prst="roundRect">
            <a:avLst>
              <a:gd name="adj" fmla="val 19644"/>
            </a:avLst>
          </a:prstGeom>
          <a:solidFill>
            <a:srgbClr val="F0B60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Heap</a:t>
            </a: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(TEMPORARY link metadata)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389010" y="2980538"/>
            <a:ext cx="2710024" cy="550034"/>
          </a:xfrm>
          <a:prstGeom prst="roundRect">
            <a:avLst>
              <a:gd name="adj" fmla="val 2154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Core Engine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Content Placeholder 11"/>
          <p:cNvSpPr>
            <a:spLocks noGrp="1"/>
          </p:cNvSpPr>
          <p:nvPr>
            <p:ph sz="half" idx="2"/>
          </p:nvPr>
        </p:nvSpPr>
        <p:spPr>
          <a:xfrm>
            <a:off x="550862" y="4786184"/>
            <a:ext cx="10129837" cy="1430466"/>
          </a:xfrm>
        </p:spPr>
        <p:txBody>
          <a:bodyPr/>
          <a:lstStyle/>
          <a:p>
            <a:r>
              <a:rPr lang="en-US" dirty="0" smtClean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in RAM is Read/Write </a:t>
            </a:r>
            <a:r>
              <a:rPr lang="en-US" dirty="0"/>
              <a:t>by </a:t>
            </a:r>
            <a:r>
              <a:rPr lang="en-US" dirty="0" smtClean="0"/>
              <a:t>MEJ32.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in ROM is Read-Only by MEJ32.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160783" y="2980538"/>
            <a:ext cx="2711668" cy="550034"/>
          </a:xfrm>
          <a:prstGeom prst="roundRect">
            <a:avLst>
              <a:gd name="adj" fmla="val 19644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8A0D18D8-AF30-48FA-ABFF-342CE4E2EDCD}" vid="{A07421EC-3ED6-4C84-9C7B-E23F202112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3840</TotalTime>
  <Words>212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Overview (Custom)</vt:lpstr>
      <vt:lpstr>MemorIES (Custom)</vt:lpstr>
      <vt:lpstr>Overview (In-PlacE)</vt:lpstr>
      <vt:lpstr>MemorIES (IN-PLACE)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113</cp:revision>
  <cp:lastPrinted>2019-09-26T12:34:57Z</cp:lastPrinted>
  <dcterms:created xsi:type="dcterms:W3CDTF">2022-05-19T12:10:50Z</dcterms:created>
  <dcterms:modified xsi:type="dcterms:W3CDTF">2023-03-30T16:01:11Z</dcterms:modified>
  <cp:category/>
</cp:coreProperties>
</file>