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7665" r:id="rId2"/>
    <p:sldId id="7666" r:id="rId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02E"/>
    <a:srgbClr val="F0B602"/>
    <a:srgbClr val="6CC24A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6897" autoAdjust="0"/>
  </p:normalViewPr>
  <p:slideViewPr>
    <p:cSldViewPr>
      <p:cViewPr>
        <p:scale>
          <a:sx n="125" d="100"/>
          <a:sy n="125" d="100"/>
        </p:scale>
        <p:origin x="12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84"/>
    </p:cViewPr>
  </p:sorter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mardi 13 avril 2021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mardi 13 avril 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64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10129837" cy="5124539"/>
          </a:xfrm>
          <a:prstGeom prst="rect">
            <a:avLst/>
          </a:prstGeom>
        </p:spPr>
        <p:txBody>
          <a:bodyPr lIns="90000" numCol="2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8"/>
            <a:ext cx="10129837" cy="4548481"/>
          </a:xfrm>
          <a:prstGeom prst="rect">
            <a:avLst/>
          </a:prstGeom>
        </p:spPr>
        <p:txBody>
          <a:bodyPr lIns="90000" numCol="2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4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39"/>
          </a:xfrm>
          <a:prstGeom prst="rect">
            <a:avLst/>
          </a:prstGeom>
        </p:spPr>
        <p:txBody>
          <a:bodyPr lIns="90000" numCol="3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4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8"/>
            <a:ext cx="10129836" cy="4548482"/>
          </a:xfrm>
          <a:prstGeom prst="rect">
            <a:avLst/>
          </a:prstGeom>
        </p:spPr>
        <p:txBody>
          <a:bodyPr lIns="90000" numCol="3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137932" y="1450229"/>
            <a:ext cx="3916137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dirty="0"/>
              <a:t>CLICK </a:t>
            </a:r>
            <a:r>
              <a:rPr lang="en-US" sz="3600" cap="all" baseline="0" dirty="0"/>
              <a:t>TO</a:t>
            </a:r>
            <a:r>
              <a:rPr lang="en-US" sz="3600" dirty="0"/>
              <a:t> EDIT 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479536"/>
            <a:ext cx="10129837" cy="3737114"/>
          </a:xfrm>
          <a:prstGeom prst="rect">
            <a:avLst/>
          </a:prstGeom>
        </p:spPr>
        <p:txBody>
          <a:bodyPr lIns="90000" anchor="t" anchorCtr="1">
            <a:noAutofit/>
          </a:bodyPr>
          <a:lstStyle>
            <a:lvl1pPr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31082" y="2479536"/>
            <a:ext cx="10129837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31082" y="2479536"/>
            <a:ext cx="10129837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3pPr>
              <a:defRPr sz="1600"/>
            </a:lvl3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609600" y="274649"/>
            <a:ext cx="10972800" cy="92211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>
          <a:xfrm>
            <a:off x="609600" y="6344628"/>
            <a:ext cx="2592288" cy="268139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8990112" y="6344627"/>
            <a:ext cx="2592288" cy="268139"/>
          </a:xfrm>
          <a:prstGeom prst="rect">
            <a:avLst/>
          </a:prstGeom>
        </p:spPr>
        <p:txBody>
          <a:bodyPr/>
          <a:lstStyle/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16" y="6398415"/>
            <a:ext cx="1536169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966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lumn / Title-2lines_Content - Co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606476"/>
            <a:ext cx="10129837" cy="4437137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76672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440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398344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36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87424" y="2492897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344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D7B6-F811-4EBC-A69A-E4F98DBF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78E02-D93B-4E10-85C1-9252C4A8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0EF6D-CDF8-4D5C-94F1-8C71BEA5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EFB-B9C4-41B8-9BCF-EA8FBF46D04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8BAC6-C4CA-4FF3-886B-0DA60422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362C3-F286-4055-B9FC-C2131053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FBB3-B213-44A4-B303-EEAB9BEC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rgbClr val="E64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s / Title_Content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4999583" cy="5124539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5681117" y="1092110"/>
            <a:ext cx="4999583" cy="5124539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4331C-55C2-0141-BCEB-C0215DEE12B7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62" r:id="rId7"/>
    <p:sldLayoutId id="2147483696" r:id="rId8"/>
    <p:sldLayoutId id="2147483665" r:id="rId9"/>
    <p:sldLayoutId id="2147483698" r:id="rId10"/>
    <p:sldLayoutId id="2147483666" r:id="rId11"/>
    <p:sldLayoutId id="2147483699" r:id="rId12"/>
    <p:sldLayoutId id="2147483716" r:id="rId13"/>
    <p:sldLayoutId id="2147483717" r:id="rId14"/>
    <p:sldLayoutId id="2147483700" r:id="rId15"/>
    <p:sldLayoutId id="2147483711" r:id="rId16"/>
    <p:sldLayoutId id="2147483715" r:id="rId17"/>
    <p:sldLayoutId id="2147483712" r:id="rId18"/>
    <p:sldLayoutId id="2147483801" r:id="rId19"/>
    <p:sldLayoutId id="2147483802" r:id="rId20"/>
    <p:sldLayoutId id="2147483803" r:id="rId21"/>
    <p:sldLayoutId id="2147483804" r:id="rId22"/>
    <p:sldLayoutId id="2147483805" r:id="rId23"/>
  </p:sldLayoutIdLst>
  <p:hf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ounded Rectangle 7">
            <a:extLst>
              <a:ext uri="{FF2B5EF4-FFF2-40B4-BE49-F238E27FC236}">
                <a16:creationId xmlns:a16="http://schemas.microsoft.com/office/drawing/2014/main" id="{16C6D9F7-178C-4C75-806D-ECF7E20AA9A1}"/>
              </a:ext>
            </a:extLst>
          </p:cNvPr>
          <p:cNvSpPr/>
          <p:nvPr/>
        </p:nvSpPr>
        <p:spPr>
          <a:xfrm>
            <a:off x="4178995" y="1779603"/>
            <a:ext cx="2847642" cy="4307809"/>
          </a:xfrm>
          <a:prstGeom prst="roundRect">
            <a:avLst>
              <a:gd name="adj" fmla="val 3195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A8763E-993B-4B77-A12E-AD111EE0252D}"/>
              </a:ext>
            </a:extLst>
          </p:cNvPr>
          <p:cNvSpPr/>
          <p:nvPr/>
        </p:nvSpPr>
        <p:spPr>
          <a:xfrm>
            <a:off x="4178994" y="1884763"/>
            <a:ext cx="2847642" cy="33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20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2200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 VEE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77A6C4E6-420C-48C4-BE45-9544A50A8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8" t="-1523" b="-1365"/>
          <a:stretch/>
        </p:blipFill>
        <p:spPr>
          <a:xfrm>
            <a:off x="4265497" y="1836389"/>
            <a:ext cx="291536" cy="329279"/>
          </a:xfrm>
          <a:prstGeom prst="rect">
            <a:avLst/>
          </a:prstGeom>
        </p:spPr>
      </p:pic>
      <p:sp>
        <p:nvSpPr>
          <p:cNvPr id="111" name="Rounded Rectangle 8">
            <a:extLst>
              <a:ext uri="{FF2B5EF4-FFF2-40B4-BE49-F238E27FC236}">
                <a16:creationId xmlns:a16="http://schemas.microsoft.com/office/drawing/2014/main" id="{CAEDAD01-F3AF-4AC4-B3E9-0870478B5E37}"/>
              </a:ext>
            </a:extLst>
          </p:cNvPr>
          <p:cNvSpPr/>
          <p:nvPr/>
        </p:nvSpPr>
        <p:spPr>
          <a:xfrm>
            <a:off x="4178995" y="2210184"/>
            <a:ext cx="2847642" cy="3880532"/>
          </a:xfrm>
          <a:prstGeom prst="roundRect">
            <a:avLst>
              <a:gd name="adj" fmla="val 4940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  <a:effectLst>
            <a:outerShdw blurRad="38100"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Rounded Rectangle 9">
            <a:extLst>
              <a:ext uri="{FF2B5EF4-FFF2-40B4-BE49-F238E27FC236}">
                <a16:creationId xmlns:a16="http://schemas.microsoft.com/office/drawing/2014/main" id="{71265533-5869-4543-B868-1BE0D973A643}"/>
              </a:ext>
            </a:extLst>
          </p:cNvPr>
          <p:cNvSpPr/>
          <p:nvPr/>
        </p:nvSpPr>
        <p:spPr>
          <a:xfrm>
            <a:off x="4376391" y="2430912"/>
            <a:ext cx="2420602" cy="1480009"/>
          </a:xfrm>
          <a:prstGeom prst="roundRect">
            <a:avLst>
              <a:gd name="adj" fmla="val 3234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837DF31-A2E8-4E10-A7F0-5189A159EA17}"/>
              </a:ext>
            </a:extLst>
          </p:cNvPr>
          <p:cNvSpPr txBox="1"/>
          <p:nvPr/>
        </p:nvSpPr>
        <p:spPr>
          <a:xfrm>
            <a:off x="5170768" y="2257816"/>
            <a:ext cx="864096" cy="3308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tIns="36000" bIns="36000" rtlCol="0">
            <a:no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Platform</a:t>
            </a:r>
          </a:p>
        </p:txBody>
      </p:sp>
      <p:sp>
        <p:nvSpPr>
          <p:cNvPr id="13" name="Rounded Rectangle 174">
            <a:extLst>
              <a:ext uri="{FF2B5EF4-FFF2-40B4-BE49-F238E27FC236}">
                <a16:creationId xmlns:a16="http://schemas.microsoft.com/office/drawing/2014/main" id="{5C4D6E41-45AC-450E-880D-9DDFCED08785}"/>
              </a:ext>
            </a:extLst>
          </p:cNvPr>
          <p:cNvSpPr/>
          <p:nvPr/>
        </p:nvSpPr>
        <p:spPr>
          <a:xfrm>
            <a:off x="4197968" y="860693"/>
            <a:ext cx="2828455" cy="819814"/>
          </a:xfrm>
          <a:prstGeom prst="roundRect">
            <a:avLst>
              <a:gd name="adj" fmla="val 10813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ounded Rectangle 23">
            <a:extLst>
              <a:ext uri="{FF2B5EF4-FFF2-40B4-BE49-F238E27FC236}">
                <a16:creationId xmlns:a16="http://schemas.microsoft.com/office/drawing/2014/main" id="{F9AF048B-9743-4707-A444-124D7CBF1525}"/>
              </a:ext>
            </a:extLst>
          </p:cNvPr>
          <p:cNvSpPr/>
          <p:nvPr/>
        </p:nvSpPr>
        <p:spPr>
          <a:xfrm>
            <a:off x="4444799" y="2682603"/>
            <a:ext cx="2257545" cy="1197173"/>
          </a:xfrm>
          <a:prstGeom prst="roundRect">
            <a:avLst>
              <a:gd name="adj" fmla="val 6248"/>
            </a:avLst>
          </a:prstGeom>
          <a:solidFill>
            <a:srgbClr val="EE502E"/>
          </a:solidFill>
          <a:ln w="12700">
            <a:noFill/>
          </a:ln>
          <a:effectLst>
            <a:innerShdw blurRad="114300">
              <a:prstClr val="black">
                <a:alpha val="49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36000" bIns="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ts val="1400"/>
              </a:lnSpc>
            </a:pPr>
            <a:endParaRPr lang="en-US" sz="16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lvl="0" algn="ctr">
              <a:lnSpc>
                <a:spcPts val="1400"/>
              </a:lnSpc>
            </a:pPr>
            <a:endParaRPr lang="en-US" sz="1600" b="1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9" name="Rounded Rectangle 14">
            <a:extLst>
              <a:ext uri="{FF2B5EF4-FFF2-40B4-BE49-F238E27FC236}">
                <a16:creationId xmlns:a16="http://schemas.microsoft.com/office/drawing/2014/main" id="{98249C2F-CE73-44C1-A97D-307D84244C7E}"/>
              </a:ext>
            </a:extLst>
          </p:cNvPr>
          <p:cNvSpPr/>
          <p:nvPr/>
        </p:nvSpPr>
        <p:spPr>
          <a:xfrm>
            <a:off x="4444799" y="4200040"/>
            <a:ext cx="2264228" cy="1723115"/>
          </a:xfrm>
          <a:prstGeom prst="roundRect">
            <a:avLst>
              <a:gd name="adj" fmla="val 18223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>
              <a:solidFill>
                <a:schemeClr val="bg1"/>
              </a:solidFill>
              <a:effectLst>
                <a:outerShdw blurRad="76200" dist="38100" dir="5400000" algn="t" rotWithShape="0">
                  <a:prstClr val="black">
                    <a:alpha val="70000"/>
                  </a:prstClr>
                </a:outerShdw>
              </a:effectLst>
              <a:latin typeface="Source Sans Pro" charset="0"/>
              <a:ea typeface="Source Sans Pro" charset="0"/>
              <a:cs typeface="Source Sans Pro" charset="0"/>
            </a:endParaRPr>
          </a:p>
          <a:p>
            <a:endParaRPr lang="en-US" sz="1600" b="1" dirty="0">
              <a:solidFill>
                <a:schemeClr val="bg1"/>
              </a:solidFill>
              <a:effectLst>
                <a:outerShdw blurRad="76200" dist="38100" dir="5400000" algn="t" rotWithShape="0">
                  <a:prstClr val="black">
                    <a:alpha val="70000"/>
                  </a:prstClr>
                </a:outerShdw>
              </a:effectLst>
              <a:latin typeface="Source Sans Pro" charset="0"/>
              <a:ea typeface="Source Sans Pro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27E6D-D760-4134-B32B-8E653BFC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B3731-BF93-4B00-BFB0-3FB43988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9DAAA5-9994-423F-9FEF-040703B6CE00}"/>
              </a:ext>
            </a:extLst>
          </p:cNvPr>
          <p:cNvSpPr txBox="1"/>
          <p:nvPr/>
        </p:nvSpPr>
        <p:spPr>
          <a:xfrm>
            <a:off x="4328330" y="4327349"/>
            <a:ext cx="2927315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1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  <a:cs typeface="Source Sans Pro" charset="0"/>
              </a:rPr>
              <a:t>BSP</a:t>
            </a: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4" name="Rounded Rectangle 40">
            <a:extLst>
              <a:ext uri="{FF2B5EF4-FFF2-40B4-BE49-F238E27FC236}">
                <a16:creationId xmlns:a16="http://schemas.microsoft.com/office/drawing/2014/main" id="{EC7AF710-11F4-496B-BB66-B01A6DDDEE7C}"/>
              </a:ext>
            </a:extLst>
          </p:cNvPr>
          <p:cNvSpPr/>
          <p:nvPr/>
        </p:nvSpPr>
        <p:spPr>
          <a:xfrm>
            <a:off x="4579008" y="5491405"/>
            <a:ext cx="795600" cy="190126"/>
          </a:xfrm>
          <a:prstGeom prst="roundRect">
            <a:avLst>
              <a:gd name="adj" fmla="val 22586"/>
            </a:avLst>
          </a:prstGeom>
          <a:solidFill>
            <a:schemeClr val="bg2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Drivers</a:t>
            </a:r>
          </a:p>
        </p:txBody>
      </p:sp>
      <p:sp>
        <p:nvSpPr>
          <p:cNvPr id="66" name="Rounded Rectangle 40">
            <a:extLst>
              <a:ext uri="{FF2B5EF4-FFF2-40B4-BE49-F238E27FC236}">
                <a16:creationId xmlns:a16="http://schemas.microsoft.com/office/drawing/2014/main" id="{43D4E528-D6C1-4C99-849E-DE6F11DB810B}"/>
              </a:ext>
            </a:extLst>
          </p:cNvPr>
          <p:cNvSpPr/>
          <p:nvPr/>
        </p:nvSpPr>
        <p:spPr>
          <a:xfrm>
            <a:off x="5455263" y="5475192"/>
            <a:ext cx="812195" cy="236881"/>
          </a:xfrm>
          <a:prstGeom prst="roundRect">
            <a:avLst>
              <a:gd name="adj" fmla="val 22586"/>
            </a:avLst>
          </a:prstGeom>
          <a:solidFill>
            <a:schemeClr val="bg2">
              <a:lumMod val="75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RTOS/OS</a:t>
            </a:r>
            <a:endParaRPr lang="en-US" sz="12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C7790F-B01C-4016-9877-54F15B6EE0A3}"/>
              </a:ext>
            </a:extLst>
          </p:cNvPr>
          <p:cNvGrpSpPr/>
          <p:nvPr/>
        </p:nvGrpSpPr>
        <p:grpSpPr>
          <a:xfrm>
            <a:off x="4354318" y="1072997"/>
            <a:ext cx="2534494" cy="627371"/>
            <a:chOff x="1385106" y="2665744"/>
            <a:chExt cx="1793859" cy="627371"/>
          </a:xfrm>
        </p:grpSpPr>
        <p:sp>
          <p:nvSpPr>
            <p:cNvPr id="72" name="Rounded Rectangle 34">
              <a:extLst>
                <a:ext uri="{FF2B5EF4-FFF2-40B4-BE49-F238E27FC236}">
                  <a16:creationId xmlns:a16="http://schemas.microsoft.com/office/drawing/2014/main" id="{A65B4A04-265C-485F-9079-0EAC9EE2061E}"/>
                </a:ext>
              </a:extLst>
            </p:cNvPr>
            <p:cNvSpPr/>
            <p:nvPr/>
          </p:nvSpPr>
          <p:spPr>
            <a:xfrm>
              <a:off x="1385106" y="2665744"/>
              <a:ext cx="1793859" cy="462271"/>
            </a:xfrm>
            <a:prstGeom prst="roundRect">
              <a:avLst>
                <a:gd name="adj" fmla="val 19644"/>
              </a:avLst>
            </a:prstGeom>
            <a:solidFill>
              <a:srgbClr val="F0B602"/>
            </a:soli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36000" bIns="36000" rtlCol="0" anchor="ctr">
              <a:no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239A7E8-670F-4924-97CA-8EE1EEFF24EC}"/>
                </a:ext>
              </a:extLst>
            </p:cNvPr>
            <p:cNvSpPr txBox="1"/>
            <p:nvPr/>
          </p:nvSpPr>
          <p:spPr>
            <a:xfrm>
              <a:off x="1439482" y="2816061"/>
              <a:ext cx="1708085" cy="47705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>
                  <a:solidFill>
                    <a:schemeClr val="bg1"/>
                  </a:solidFill>
                  <a:latin typeface="Source Sans Pro Semibold" charset="0"/>
                  <a:ea typeface="Source Sans Pro Semibold" charset="0"/>
                  <a:cs typeface="Source Sans Pro Semibold" charset="0"/>
                </a:rPr>
                <a:t>Application code (.java)</a:t>
              </a:r>
              <a:endParaRPr lang="en-US" sz="1200" b="1" i="1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Light" charset="0"/>
              </a:endParaRPr>
            </a:p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D7759CC-2351-4B6D-9F7F-C93703EBDCAE}"/>
              </a:ext>
            </a:extLst>
          </p:cNvPr>
          <p:cNvSpPr txBox="1"/>
          <p:nvPr/>
        </p:nvSpPr>
        <p:spPr>
          <a:xfrm>
            <a:off x="4986054" y="680135"/>
            <a:ext cx="1271021" cy="318924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pPr algn="ctr" defTabSz="685783">
              <a:buClrTx/>
            </a:pPr>
            <a:r>
              <a:rPr lang="en-US" sz="160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44C698-E111-4B57-A966-D01582043B07}"/>
              </a:ext>
            </a:extLst>
          </p:cNvPr>
          <p:cNvSpPr txBox="1"/>
          <p:nvPr/>
        </p:nvSpPr>
        <p:spPr>
          <a:xfrm>
            <a:off x="4494687" y="2765111"/>
            <a:ext cx="2207658" cy="507831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Foundation Library</a:t>
            </a:r>
          </a:p>
          <a:p>
            <a:pPr algn="ctr">
              <a:spcBef>
                <a:spcPts val="0"/>
              </a:spcBef>
              <a:spcAft>
                <a:spcPts val="600"/>
              </a:spcAft>
            </a:pP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2CCF81A-36E9-4914-872A-CDD8174AA252}"/>
              </a:ext>
            </a:extLst>
          </p:cNvPr>
          <p:cNvSpPr txBox="1"/>
          <p:nvPr/>
        </p:nvSpPr>
        <p:spPr>
          <a:xfrm>
            <a:off x="6888812" y="6408261"/>
            <a:ext cx="1052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Source Sans Pro" charset="0"/>
                <a:ea typeface="Source Sans Pro" charset="0"/>
                <a:cs typeface="Source Sans Pro" charset="0"/>
              </a:rPr>
              <a:t>Service user</a:t>
            </a:r>
            <a:endParaRPr lang="en-US" sz="1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B25D2F-A753-4EFD-96FC-D5EB24FE140C}"/>
              </a:ext>
            </a:extLst>
          </p:cNvPr>
          <p:cNvGrpSpPr/>
          <p:nvPr/>
        </p:nvGrpSpPr>
        <p:grpSpPr>
          <a:xfrm>
            <a:off x="5718271" y="6231991"/>
            <a:ext cx="1839424" cy="433216"/>
            <a:chOff x="7106013" y="5464724"/>
            <a:chExt cx="1839424" cy="43321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D2600DF-EA8A-42B6-99A2-3293C0A7B7F5}"/>
                </a:ext>
              </a:extLst>
            </p:cNvPr>
            <p:cNvSpPr txBox="1"/>
            <p:nvPr/>
          </p:nvSpPr>
          <p:spPr>
            <a:xfrm>
              <a:off x="7106013" y="5651719"/>
              <a:ext cx="10521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latin typeface="Source Sans Pro" charset="0"/>
                  <a:ea typeface="Source Sans Pro" charset="0"/>
                  <a:cs typeface="Source Sans Pro" charset="0"/>
                </a:rPr>
                <a:t>Service provider</a:t>
              </a:r>
              <a:endParaRPr lang="en-US" sz="1000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506AAA1-F3C3-41FC-B59D-A7088DD7DA7B}"/>
                </a:ext>
              </a:extLst>
            </p:cNvPr>
            <p:cNvGrpSpPr/>
            <p:nvPr/>
          </p:nvGrpSpPr>
          <p:grpSpPr>
            <a:xfrm>
              <a:off x="7984509" y="5464724"/>
              <a:ext cx="960928" cy="323422"/>
              <a:chOff x="7861038" y="4165151"/>
              <a:chExt cx="960928" cy="323422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6E7A69B-E475-4E1B-B174-7F4444221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84460" y="4321726"/>
                <a:ext cx="637506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62E5A504-B4A3-475F-B92E-5F78EEA8D749}"/>
                  </a:ext>
                </a:extLst>
              </p:cNvPr>
              <p:cNvSpPr/>
              <p:nvPr/>
            </p:nvSpPr>
            <p:spPr>
              <a:xfrm>
                <a:off x="7861038" y="4165151"/>
                <a:ext cx="323422" cy="323422"/>
              </a:xfrm>
              <a:prstGeom prst="arc">
                <a:avLst>
                  <a:gd name="adj1" fmla="val 16200000"/>
                  <a:gd name="adj2" fmla="val 533893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9D14077-97DB-4F9D-A72E-672884F8381A}"/>
                </a:ext>
              </a:extLst>
            </p:cNvPr>
            <p:cNvGrpSpPr/>
            <p:nvPr/>
          </p:nvGrpSpPr>
          <p:grpSpPr>
            <a:xfrm>
              <a:off x="7500595" y="5554294"/>
              <a:ext cx="705126" cy="144282"/>
              <a:chOff x="7377124" y="4249584"/>
              <a:chExt cx="705126" cy="14428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0310334-7DD0-4CD9-B246-E6B7DA4DA3AB}"/>
                  </a:ext>
                </a:extLst>
              </p:cNvPr>
              <p:cNvCxnSpPr>
                <a:cxnSpLocks/>
                <a:stCxn id="80" idx="2"/>
              </p:cNvCxnSpPr>
              <p:nvPr/>
            </p:nvCxnSpPr>
            <p:spPr>
              <a:xfrm flipH="1" flipV="1">
                <a:off x="7377124" y="4318421"/>
                <a:ext cx="560844" cy="3304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F7C0498-D8A9-461C-BE6A-9C377854B2AE}"/>
                  </a:ext>
                </a:extLst>
              </p:cNvPr>
              <p:cNvSpPr/>
              <p:nvPr/>
            </p:nvSpPr>
            <p:spPr>
              <a:xfrm>
                <a:off x="7937968" y="4249584"/>
                <a:ext cx="144282" cy="1442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endParaRP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6AF73E8-180C-459D-AC88-CA6909425945}"/>
              </a:ext>
            </a:extLst>
          </p:cNvPr>
          <p:cNvSpPr txBox="1"/>
          <p:nvPr/>
        </p:nvSpPr>
        <p:spPr>
          <a:xfrm>
            <a:off x="3299689" y="6145829"/>
            <a:ext cx="907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latin typeface="Source Sans Pro" charset="0"/>
                <a:ea typeface="Source Sans Pro" charset="0"/>
                <a:cs typeface="Source Sans Pro" charset="0"/>
              </a:rPr>
              <a:t>API provider</a:t>
            </a:r>
            <a:endParaRPr lang="en-US" sz="1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2B64D1-6C4D-4F5D-989C-EAB450FA66B7}"/>
              </a:ext>
            </a:extLst>
          </p:cNvPr>
          <p:cNvSpPr txBox="1"/>
          <p:nvPr/>
        </p:nvSpPr>
        <p:spPr>
          <a:xfrm>
            <a:off x="4411265" y="6166647"/>
            <a:ext cx="1364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Source Sans Pro" charset="0"/>
                <a:ea typeface="Source Sans Pro" charset="0"/>
                <a:cs typeface="Source Sans Pro" charset="0"/>
              </a:rPr>
              <a:t>API implementation</a:t>
            </a:r>
            <a:endParaRPr lang="en-US" sz="10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2764710-D302-4A16-8407-35363F719EC0}"/>
              </a:ext>
            </a:extLst>
          </p:cNvPr>
          <p:cNvGrpSpPr/>
          <p:nvPr/>
        </p:nvGrpSpPr>
        <p:grpSpPr>
          <a:xfrm>
            <a:off x="4257861" y="6248052"/>
            <a:ext cx="784221" cy="304800"/>
            <a:chOff x="8104414" y="3712029"/>
            <a:chExt cx="784221" cy="3048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4011700-DF3E-4EE6-BCFE-B6A707957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1371" y="3866864"/>
              <a:ext cx="637264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74DC0043-E211-4CC6-A87F-A6348FA127A8}"/>
                </a:ext>
              </a:extLst>
            </p:cNvPr>
            <p:cNvSpPr/>
            <p:nvPr/>
          </p:nvSpPr>
          <p:spPr>
            <a:xfrm>
              <a:off x="8104414" y="3712029"/>
              <a:ext cx="146957" cy="304800"/>
            </a:xfrm>
            <a:custGeom>
              <a:avLst/>
              <a:gdLst>
                <a:gd name="connsiteX0" fmla="*/ 0 w 146957"/>
                <a:gd name="connsiteY0" fmla="*/ 0 h 304800"/>
                <a:gd name="connsiteX1" fmla="*/ 146957 w 146957"/>
                <a:gd name="connsiteY1" fmla="*/ 0 h 304800"/>
                <a:gd name="connsiteX2" fmla="*/ 146957 w 146957"/>
                <a:gd name="connsiteY2" fmla="*/ 304800 h 304800"/>
                <a:gd name="connsiteX3" fmla="*/ 5443 w 146957"/>
                <a:gd name="connsiteY3" fmla="*/ 304800 h 304800"/>
                <a:gd name="connsiteX4" fmla="*/ 5443 w 146957"/>
                <a:gd name="connsiteY4" fmla="*/ 304800 h 304800"/>
                <a:gd name="connsiteX5" fmla="*/ 10886 w 146957"/>
                <a:gd name="connsiteY5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957" h="304800">
                  <a:moveTo>
                    <a:pt x="0" y="0"/>
                  </a:moveTo>
                  <a:lnTo>
                    <a:pt x="146957" y="0"/>
                  </a:lnTo>
                  <a:lnTo>
                    <a:pt x="146957" y="304800"/>
                  </a:lnTo>
                  <a:lnTo>
                    <a:pt x="5443" y="304800"/>
                  </a:lnTo>
                  <a:lnTo>
                    <a:pt x="5443" y="304800"/>
                  </a:lnTo>
                  <a:lnTo>
                    <a:pt x="10886" y="304800"/>
                  </a:lnTo>
                </a:path>
              </a:pathLst>
            </a:custGeom>
            <a:noFill/>
            <a:ln w="28575" cap="rnd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20CD9B1-CB42-4B35-A579-39DAC62772EF}"/>
              </a:ext>
            </a:extLst>
          </p:cNvPr>
          <p:cNvGrpSpPr/>
          <p:nvPr/>
        </p:nvGrpSpPr>
        <p:grpSpPr>
          <a:xfrm>
            <a:off x="3622726" y="6326469"/>
            <a:ext cx="705128" cy="147966"/>
            <a:chOff x="7402610" y="3792299"/>
            <a:chExt cx="705128" cy="147966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2B3376F-1AF5-4468-9B6D-9546884AF020}"/>
                </a:ext>
              </a:extLst>
            </p:cNvPr>
            <p:cNvCxnSpPr>
              <a:cxnSpLocks/>
              <a:stCxn id="86" idx="1"/>
            </p:cNvCxnSpPr>
            <p:nvPr/>
          </p:nvCxnSpPr>
          <p:spPr>
            <a:xfrm flipH="1">
              <a:off x="7402610" y="3866282"/>
              <a:ext cx="557162" cy="0"/>
            </a:xfrm>
            <a:prstGeom prst="line">
              <a:avLst/>
            </a:prstGeom>
            <a:ln w="28575">
              <a:solidFill>
                <a:srgbClr val="C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1837E2A-96E4-49EE-94D9-D9CDB0E69F1E}"/>
                </a:ext>
              </a:extLst>
            </p:cNvPr>
            <p:cNvSpPr/>
            <p:nvPr/>
          </p:nvSpPr>
          <p:spPr>
            <a:xfrm>
              <a:off x="7959772" y="3792299"/>
              <a:ext cx="147966" cy="1479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06E821-E7BC-4315-946D-63E9FFE386C3}"/>
              </a:ext>
            </a:extLst>
          </p:cNvPr>
          <p:cNvGrpSpPr/>
          <p:nvPr/>
        </p:nvGrpSpPr>
        <p:grpSpPr>
          <a:xfrm>
            <a:off x="4591546" y="3774641"/>
            <a:ext cx="304800" cy="1458063"/>
            <a:chOff x="4591546" y="3774641"/>
            <a:chExt cx="304800" cy="1458063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29E746F-FA4A-4DF4-8E45-0FDAD9AA4949}"/>
                </a:ext>
              </a:extLst>
            </p:cNvPr>
            <p:cNvGrpSpPr/>
            <p:nvPr/>
          </p:nvGrpSpPr>
          <p:grpSpPr>
            <a:xfrm rot="5400000">
              <a:off x="4388947" y="4053222"/>
              <a:ext cx="705128" cy="147966"/>
              <a:chOff x="7402610" y="3792299"/>
              <a:chExt cx="705128" cy="147966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96B9EA3-53A3-406F-95A7-1E3E9F23C8E0}"/>
                  </a:ext>
                </a:extLst>
              </p:cNvPr>
              <p:cNvCxnSpPr>
                <a:cxnSpLocks/>
                <a:stCxn id="92" idx="1"/>
              </p:cNvCxnSpPr>
              <p:nvPr/>
            </p:nvCxnSpPr>
            <p:spPr>
              <a:xfrm flipH="1">
                <a:off x="7402610" y="3866282"/>
                <a:ext cx="55716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7DCA936-95A9-4F8C-9849-D389463901EC}"/>
                  </a:ext>
                </a:extLst>
              </p:cNvPr>
              <p:cNvSpPr/>
              <p:nvPr/>
            </p:nvSpPr>
            <p:spPr>
              <a:xfrm>
                <a:off x="7959772" y="3792299"/>
                <a:ext cx="147966" cy="14796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BAD2BB2-3068-4743-A7DD-65C8E523AE9D}"/>
                </a:ext>
              </a:extLst>
            </p:cNvPr>
            <p:cNvGrpSpPr/>
            <p:nvPr/>
          </p:nvGrpSpPr>
          <p:grpSpPr>
            <a:xfrm rot="5400000">
              <a:off x="4351835" y="4688194"/>
              <a:ext cx="784221" cy="304800"/>
              <a:chOff x="8104414" y="3712029"/>
              <a:chExt cx="784221" cy="304800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07B7A0C-2333-49D9-AD42-222768C44D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51371" y="3866864"/>
                <a:ext cx="63726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reeform 24">
                <a:extLst>
                  <a:ext uri="{FF2B5EF4-FFF2-40B4-BE49-F238E27FC236}">
                    <a16:creationId xmlns:a16="http://schemas.microsoft.com/office/drawing/2014/main" id="{124BF43A-A9FC-41CF-B604-F0F00095A35A}"/>
                  </a:ext>
                </a:extLst>
              </p:cNvPr>
              <p:cNvSpPr/>
              <p:nvPr/>
            </p:nvSpPr>
            <p:spPr>
              <a:xfrm>
                <a:off x="8104414" y="3712029"/>
                <a:ext cx="146957" cy="304800"/>
              </a:xfrm>
              <a:custGeom>
                <a:avLst/>
                <a:gdLst>
                  <a:gd name="connsiteX0" fmla="*/ 0 w 146957"/>
                  <a:gd name="connsiteY0" fmla="*/ 0 h 304800"/>
                  <a:gd name="connsiteX1" fmla="*/ 146957 w 146957"/>
                  <a:gd name="connsiteY1" fmla="*/ 0 h 304800"/>
                  <a:gd name="connsiteX2" fmla="*/ 146957 w 146957"/>
                  <a:gd name="connsiteY2" fmla="*/ 304800 h 304800"/>
                  <a:gd name="connsiteX3" fmla="*/ 5443 w 146957"/>
                  <a:gd name="connsiteY3" fmla="*/ 304800 h 304800"/>
                  <a:gd name="connsiteX4" fmla="*/ 5443 w 146957"/>
                  <a:gd name="connsiteY4" fmla="*/ 304800 h 304800"/>
                  <a:gd name="connsiteX5" fmla="*/ 10886 w 146957"/>
                  <a:gd name="connsiteY5" fmla="*/ 304800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957" h="304800">
                    <a:moveTo>
                      <a:pt x="0" y="0"/>
                    </a:moveTo>
                    <a:lnTo>
                      <a:pt x="146957" y="0"/>
                    </a:lnTo>
                    <a:lnTo>
                      <a:pt x="146957" y="304800"/>
                    </a:lnTo>
                    <a:lnTo>
                      <a:pt x="5443" y="304800"/>
                    </a:lnTo>
                    <a:lnTo>
                      <a:pt x="5443" y="304800"/>
                    </a:lnTo>
                    <a:lnTo>
                      <a:pt x="10886" y="304800"/>
                    </a:lnTo>
                  </a:path>
                </a:pathLst>
              </a:custGeom>
              <a:noFill/>
              <a:ln w="28575" cap="rnd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71" name="Rounded Rectangle 34">
            <a:extLst>
              <a:ext uri="{FF2B5EF4-FFF2-40B4-BE49-F238E27FC236}">
                <a16:creationId xmlns:a16="http://schemas.microsoft.com/office/drawing/2014/main" id="{788A856E-20A4-4EA3-86BB-06345D1E4A69}"/>
              </a:ext>
            </a:extLst>
          </p:cNvPr>
          <p:cNvSpPr/>
          <p:nvPr/>
        </p:nvSpPr>
        <p:spPr>
          <a:xfrm>
            <a:off x="4494687" y="4824486"/>
            <a:ext cx="1793859" cy="519786"/>
          </a:xfrm>
          <a:prstGeom prst="roundRect">
            <a:avLst>
              <a:gd name="adj" fmla="val 19644"/>
            </a:avLst>
          </a:prstGeom>
          <a:solidFill>
            <a:srgbClr val="6CC24A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D8F2A-1594-4AD9-8D81-9ECC90CBB670}"/>
              </a:ext>
            </a:extLst>
          </p:cNvPr>
          <p:cNvSpPr txBox="1"/>
          <p:nvPr/>
        </p:nvSpPr>
        <p:spPr>
          <a:xfrm>
            <a:off x="4559373" y="4982890"/>
            <a:ext cx="1708085" cy="47705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Source Sans Pro Semibold" charset="0"/>
                <a:ea typeface="Source Sans Pro Semibold" charset="0"/>
                <a:cs typeface="Source Sans Pro Semibold" charset="0"/>
              </a:rPr>
              <a:t>Abstraction Layer (.c)</a:t>
            </a:r>
            <a:endParaRPr lang="en-US" sz="1200" b="1" i="1">
              <a:solidFill>
                <a:schemeClr val="bg1"/>
              </a:solidFill>
              <a:latin typeface="Source Sans Pro Semibold" charset="0"/>
              <a:ea typeface="Source Sans Pro Semibold" charset="0"/>
              <a:cs typeface="Source Sans Pro Light" charset="0"/>
            </a:endParaRPr>
          </a:p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37B299-65FD-4443-8857-F69B3423CB70}"/>
              </a:ext>
            </a:extLst>
          </p:cNvPr>
          <p:cNvGrpSpPr/>
          <p:nvPr/>
        </p:nvGrpSpPr>
        <p:grpSpPr>
          <a:xfrm>
            <a:off x="4488004" y="3050488"/>
            <a:ext cx="1079954" cy="758962"/>
            <a:chOff x="4367975" y="3085181"/>
            <a:chExt cx="1079954" cy="758962"/>
          </a:xfrm>
        </p:grpSpPr>
        <p:sp>
          <p:nvSpPr>
            <p:cNvPr id="58" name="Rounded Rectangle 34">
              <a:extLst>
                <a:ext uri="{FF2B5EF4-FFF2-40B4-BE49-F238E27FC236}">
                  <a16:creationId xmlns:a16="http://schemas.microsoft.com/office/drawing/2014/main" id="{ECE97921-43C8-49EB-98B8-543AF3171E7D}"/>
                </a:ext>
              </a:extLst>
            </p:cNvPr>
            <p:cNvSpPr/>
            <p:nvPr/>
          </p:nvSpPr>
          <p:spPr>
            <a:xfrm>
              <a:off x="4367975" y="3085181"/>
              <a:ext cx="1079954" cy="720586"/>
            </a:xfrm>
            <a:prstGeom prst="roundRect">
              <a:avLst>
                <a:gd name="adj" fmla="val 19644"/>
              </a:avLst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36000" bIns="36000" rtlCol="0" anchor="ctr">
              <a:no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EA370B-751E-43D9-8B93-CF3BFD530CF6}"/>
                </a:ext>
              </a:extLst>
            </p:cNvPr>
            <p:cNvSpPr txBox="1"/>
            <p:nvPr/>
          </p:nvSpPr>
          <p:spPr>
            <a:xfrm>
              <a:off x="4444800" y="3182423"/>
              <a:ext cx="941826" cy="661720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>
                  <a:solidFill>
                    <a:schemeClr val="accent1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Low Level API (.h)</a:t>
              </a:r>
            </a:p>
            <a:p>
              <a:pPr algn="l">
                <a:spcBef>
                  <a:spcPts val="0"/>
                </a:spcBef>
                <a:spcAft>
                  <a:spcPts val="600"/>
                </a:spcAft>
              </a:pPr>
              <a:endPara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E739680-D8EF-4519-B44A-96BA1278332C}"/>
              </a:ext>
            </a:extLst>
          </p:cNvPr>
          <p:cNvGrpSpPr/>
          <p:nvPr/>
        </p:nvGrpSpPr>
        <p:grpSpPr>
          <a:xfrm rot="16200000">
            <a:off x="6199448" y="2750257"/>
            <a:ext cx="689513" cy="133444"/>
            <a:chOff x="7377124" y="4249584"/>
            <a:chExt cx="705126" cy="144282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D33038-E4DE-41CE-A8DE-5ED4DED35386}"/>
                </a:ext>
              </a:extLst>
            </p:cNvPr>
            <p:cNvCxnSpPr>
              <a:cxnSpLocks/>
              <a:stCxn id="99" idx="2"/>
            </p:cNvCxnSpPr>
            <p:nvPr/>
          </p:nvCxnSpPr>
          <p:spPr>
            <a:xfrm flipH="1" flipV="1">
              <a:off x="7377124" y="4318421"/>
              <a:ext cx="560844" cy="3304"/>
            </a:xfrm>
            <a:prstGeom prst="line">
              <a:avLst/>
            </a:prstGeom>
            <a:ln w="28575">
              <a:solidFill>
                <a:srgbClr val="C0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9A1CA37-AAE3-4DD0-B364-4775A874315A}"/>
                </a:ext>
              </a:extLst>
            </p:cNvPr>
            <p:cNvSpPr/>
            <p:nvPr/>
          </p:nvSpPr>
          <p:spPr>
            <a:xfrm>
              <a:off x="7937968" y="4249584"/>
              <a:ext cx="144282" cy="1442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03366A-E022-4211-B6D8-25E6197352DE}"/>
              </a:ext>
            </a:extLst>
          </p:cNvPr>
          <p:cNvGrpSpPr/>
          <p:nvPr/>
        </p:nvGrpSpPr>
        <p:grpSpPr>
          <a:xfrm>
            <a:off x="5683337" y="3052282"/>
            <a:ext cx="960080" cy="287920"/>
            <a:chOff x="6144005" y="3072660"/>
            <a:chExt cx="714101" cy="720586"/>
          </a:xfrm>
        </p:grpSpPr>
        <p:sp>
          <p:nvSpPr>
            <p:cNvPr id="56" name="Rounded Rectangle 34">
              <a:extLst>
                <a:ext uri="{FF2B5EF4-FFF2-40B4-BE49-F238E27FC236}">
                  <a16:creationId xmlns:a16="http://schemas.microsoft.com/office/drawing/2014/main" id="{DC12FCAD-A68A-4957-B1E5-25B0CC3A840A}"/>
                </a:ext>
              </a:extLst>
            </p:cNvPr>
            <p:cNvSpPr/>
            <p:nvPr/>
          </p:nvSpPr>
          <p:spPr>
            <a:xfrm>
              <a:off x="6144005" y="3072660"/>
              <a:ext cx="714101" cy="720586"/>
            </a:xfrm>
            <a:prstGeom prst="roundRect">
              <a:avLst>
                <a:gd name="adj" fmla="val 19644"/>
              </a:avLst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36000" bIns="36000" rtlCol="0" anchor="ctr">
              <a:no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3C49FA-3C8E-4D1F-997F-4F768C05C6E6}"/>
                </a:ext>
              </a:extLst>
            </p:cNvPr>
            <p:cNvSpPr txBox="1"/>
            <p:nvPr/>
          </p:nvSpPr>
          <p:spPr>
            <a:xfrm>
              <a:off x="6144005" y="3112759"/>
              <a:ext cx="714101" cy="47705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>
                  <a:solidFill>
                    <a:schemeClr val="accent1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Java API</a:t>
              </a:r>
            </a:p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endPara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79A5F72-B19F-4D1E-A1E2-08151C1C103E}"/>
              </a:ext>
            </a:extLst>
          </p:cNvPr>
          <p:cNvGrpSpPr/>
          <p:nvPr/>
        </p:nvGrpSpPr>
        <p:grpSpPr>
          <a:xfrm rot="16200000">
            <a:off x="5905077" y="2003956"/>
            <a:ext cx="1284479" cy="323422"/>
            <a:chOff x="7861038" y="4165151"/>
            <a:chExt cx="960928" cy="323422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0FF921C-C202-4346-B03A-3DC4AFCEF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4460" y="4321726"/>
              <a:ext cx="637506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651AF6BE-538A-43D9-8253-B28A23FBF812}"/>
                </a:ext>
              </a:extLst>
            </p:cNvPr>
            <p:cNvSpPr/>
            <p:nvPr/>
          </p:nvSpPr>
          <p:spPr>
            <a:xfrm>
              <a:off x="7861038" y="4165151"/>
              <a:ext cx="323422" cy="323422"/>
            </a:xfrm>
            <a:prstGeom prst="arc">
              <a:avLst>
                <a:gd name="adj1" fmla="val 16200000"/>
                <a:gd name="adj2" fmla="val 5338930"/>
              </a:avLst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2D0C141-A715-49EB-8E22-0E772252C514}"/>
              </a:ext>
            </a:extLst>
          </p:cNvPr>
          <p:cNvGrpSpPr/>
          <p:nvPr/>
        </p:nvGrpSpPr>
        <p:grpSpPr>
          <a:xfrm>
            <a:off x="5696420" y="3440618"/>
            <a:ext cx="960080" cy="493076"/>
            <a:chOff x="6144005" y="3072660"/>
            <a:chExt cx="714101" cy="1234036"/>
          </a:xfrm>
        </p:grpSpPr>
        <p:sp>
          <p:nvSpPr>
            <p:cNvPr id="119" name="Rounded Rectangle 34">
              <a:extLst>
                <a:ext uri="{FF2B5EF4-FFF2-40B4-BE49-F238E27FC236}">
                  <a16:creationId xmlns:a16="http://schemas.microsoft.com/office/drawing/2014/main" id="{B129A170-0A87-401F-92B9-B7E5384B7ECD}"/>
                </a:ext>
              </a:extLst>
            </p:cNvPr>
            <p:cNvSpPr/>
            <p:nvPr/>
          </p:nvSpPr>
          <p:spPr>
            <a:xfrm>
              <a:off x="6144005" y="3072660"/>
              <a:ext cx="714101" cy="720586"/>
            </a:xfrm>
            <a:prstGeom prst="roundRect">
              <a:avLst>
                <a:gd name="adj" fmla="val 19644"/>
              </a:avLst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36000" bIns="36000" rtlCol="0" anchor="ctr">
              <a:no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61F10C7-DB0E-4E5A-B170-8B7E230ECABC}"/>
                </a:ext>
              </a:extLst>
            </p:cNvPr>
            <p:cNvSpPr txBox="1"/>
            <p:nvPr/>
          </p:nvSpPr>
          <p:spPr>
            <a:xfrm>
              <a:off x="6144005" y="3112759"/>
              <a:ext cx="714101" cy="1193937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>
                  <a:solidFill>
                    <a:schemeClr val="accent1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Java Impl</a:t>
              </a:r>
            </a:p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endPara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41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3EA1-8772-45CF-9308-BB92D0AF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85237-E21B-43B6-A702-2DEA77FA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5DE83339-F75D-4CFF-AEDA-809CC136A275}"/>
              </a:ext>
            </a:extLst>
          </p:cNvPr>
          <p:cNvSpPr/>
          <p:nvPr/>
        </p:nvSpPr>
        <p:spPr>
          <a:xfrm rot="16200000">
            <a:off x="3758412" y="5315485"/>
            <a:ext cx="229393" cy="209087"/>
          </a:xfrm>
          <a:prstGeom prst="arc">
            <a:avLst>
              <a:gd name="adj1" fmla="val 16200000"/>
              <a:gd name="adj2" fmla="val 1286025"/>
            </a:avLst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22CA8C8F-75CC-4959-95F6-D68BF28CBE63}"/>
              </a:ext>
            </a:extLst>
          </p:cNvPr>
          <p:cNvSpPr/>
          <p:nvPr/>
        </p:nvSpPr>
        <p:spPr>
          <a:xfrm>
            <a:off x="8190095" y="5321057"/>
            <a:ext cx="224156" cy="213972"/>
          </a:xfrm>
          <a:prstGeom prst="arc">
            <a:avLst>
              <a:gd name="adj1" fmla="val 15188349"/>
              <a:gd name="adj2" fmla="val 21512081"/>
            </a:avLst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nip Same Side Corner Rectangle 6">
            <a:extLst>
              <a:ext uri="{FF2B5EF4-FFF2-40B4-BE49-F238E27FC236}">
                <a16:creationId xmlns:a16="http://schemas.microsoft.com/office/drawing/2014/main" id="{0D8ED2C1-78CD-4990-8B8F-FFA894F5D808}"/>
              </a:ext>
            </a:extLst>
          </p:cNvPr>
          <p:cNvSpPr/>
          <p:nvPr/>
        </p:nvSpPr>
        <p:spPr>
          <a:xfrm>
            <a:off x="3859356" y="4885515"/>
            <a:ext cx="4445565" cy="535522"/>
          </a:xfrm>
          <a:prstGeom prst="snip2SameRect">
            <a:avLst>
              <a:gd name="adj1" fmla="val 12416"/>
              <a:gd name="adj2" fmla="val 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2000" bIns="36000" rtlCol="0" anchor="t">
            <a:noAutofit/>
          </a:bodyPr>
          <a:lstStyle/>
          <a:p>
            <a:pPr algn="ctr">
              <a:lnSpc>
                <a:spcPts val="1500"/>
              </a:lnSpc>
            </a:pPr>
            <a:endParaRPr lang="en-US" sz="14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808EF5-EA20-4173-813F-49346B10954A}"/>
              </a:ext>
            </a:extLst>
          </p:cNvPr>
          <p:cNvGrpSpPr/>
          <p:nvPr/>
        </p:nvGrpSpPr>
        <p:grpSpPr>
          <a:xfrm>
            <a:off x="3939229" y="4618535"/>
            <a:ext cx="1718673" cy="728998"/>
            <a:chOff x="4203485" y="5520221"/>
            <a:chExt cx="1718673" cy="728998"/>
          </a:xfrm>
        </p:grpSpPr>
        <p:sp>
          <p:nvSpPr>
            <p:cNvPr id="8" name="Rounded Rectangle 370">
              <a:extLst>
                <a:ext uri="{FF2B5EF4-FFF2-40B4-BE49-F238E27FC236}">
                  <a16:creationId xmlns:a16="http://schemas.microsoft.com/office/drawing/2014/main" id="{752933DC-7CAA-4758-B691-2A227FACC94D}"/>
                </a:ext>
              </a:extLst>
            </p:cNvPr>
            <p:cNvSpPr/>
            <p:nvPr/>
          </p:nvSpPr>
          <p:spPr>
            <a:xfrm>
              <a:off x="4203485" y="5520221"/>
              <a:ext cx="1718673" cy="728998"/>
            </a:xfrm>
            <a:custGeom>
              <a:avLst/>
              <a:gdLst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665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4094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81139"/>
                <a:gd name="connsiteY0" fmla="*/ 388686 h 1084694"/>
                <a:gd name="connsiteX1" fmla="*/ 70032 w 1381139"/>
                <a:gd name="connsiteY1" fmla="*/ 0 h 1084694"/>
                <a:gd name="connsiteX2" fmla="*/ 1314571 w 1381139"/>
                <a:gd name="connsiteY2" fmla="*/ 0 h 1084694"/>
                <a:gd name="connsiteX3" fmla="*/ 1381139 w 1381139"/>
                <a:gd name="connsiteY3" fmla="*/ 409468 h 1084694"/>
                <a:gd name="connsiteX4" fmla="*/ 1381139 w 1381139"/>
                <a:gd name="connsiteY4" fmla="*/ 1018126 h 1084694"/>
                <a:gd name="connsiteX5" fmla="*/ 1314571 w 1381139"/>
                <a:gd name="connsiteY5" fmla="*/ 1084694 h 1084694"/>
                <a:gd name="connsiteX6" fmla="*/ 70032 w 1381139"/>
                <a:gd name="connsiteY6" fmla="*/ 1084694 h 1084694"/>
                <a:gd name="connsiteX7" fmla="*/ 3464 w 1381139"/>
                <a:gd name="connsiteY7" fmla="*/ 1018126 h 1084694"/>
                <a:gd name="connsiteX8" fmla="*/ 0 w 1381139"/>
                <a:gd name="connsiteY8" fmla="*/ 388686 h 1084694"/>
                <a:gd name="connsiteX0" fmla="*/ 0 w 3085063"/>
                <a:gd name="connsiteY0" fmla="*/ 388686 h 1084694"/>
                <a:gd name="connsiteX1" fmla="*/ 70032 w 3085063"/>
                <a:gd name="connsiteY1" fmla="*/ 0 h 1084694"/>
                <a:gd name="connsiteX2" fmla="*/ 3084489 w 3085063"/>
                <a:gd name="connsiteY2" fmla="*/ 256309 h 1084694"/>
                <a:gd name="connsiteX3" fmla="*/ 1381139 w 3085063"/>
                <a:gd name="connsiteY3" fmla="*/ 409468 h 1084694"/>
                <a:gd name="connsiteX4" fmla="*/ 1381139 w 3085063"/>
                <a:gd name="connsiteY4" fmla="*/ 1018126 h 1084694"/>
                <a:gd name="connsiteX5" fmla="*/ 1314571 w 3085063"/>
                <a:gd name="connsiteY5" fmla="*/ 1084694 h 1084694"/>
                <a:gd name="connsiteX6" fmla="*/ 70032 w 3085063"/>
                <a:gd name="connsiteY6" fmla="*/ 1084694 h 1084694"/>
                <a:gd name="connsiteX7" fmla="*/ 3464 w 3085063"/>
                <a:gd name="connsiteY7" fmla="*/ 1018126 h 1084694"/>
                <a:gd name="connsiteX8" fmla="*/ 0 w 3085063"/>
                <a:gd name="connsiteY8" fmla="*/ 388686 h 1084694"/>
                <a:gd name="connsiteX0" fmla="*/ 1150005 w 4235068"/>
                <a:gd name="connsiteY0" fmla="*/ 132377 h 828385"/>
                <a:gd name="connsiteX1" fmla="*/ 837 w 4235068"/>
                <a:gd name="connsiteY1" fmla="*/ 3463 h 828385"/>
                <a:gd name="connsiteX2" fmla="*/ 4234494 w 4235068"/>
                <a:gd name="connsiteY2" fmla="*/ 0 h 828385"/>
                <a:gd name="connsiteX3" fmla="*/ 2531144 w 4235068"/>
                <a:gd name="connsiteY3" fmla="*/ 153159 h 828385"/>
                <a:gd name="connsiteX4" fmla="*/ 2531144 w 4235068"/>
                <a:gd name="connsiteY4" fmla="*/ 761817 h 828385"/>
                <a:gd name="connsiteX5" fmla="*/ 2464576 w 4235068"/>
                <a:gd name="connsiteY5" fmla="*/ 828385 h 828385"/>
                <a:gd name="connsiteX6" fmla="*/ 1220037 w 4235068"/>
                <a:gd name="connsiteY6" fmla="*/ 828385 h 828385"/>
                <a:gd name="connsiteX7" fmla="*/ 1153469 w 4235068"/>
                <a:gd name="connsiteY7" fmla="*/ 761817 h 828385"/>
                <a:gd name="connsiteX8" fmla="*/ 1150005 w 4235068"/>
                <a:gd name="connsiteY8" fmla="*/ 132377 h 828385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4 w 2930910"/>
                <a:gd name="connsiteY0" fmla="*/ 128914 h 824922"/>
                <a:gd name="connsiteX1" fmla="*/ 836 w 2930910"/>
                <a:gd name="connsiteY1" fmla="*/ 0 h 824922"/>
                <a:gd name="connsiteX2" fmla="*/ 2928702 w 2930910"/>
                <a:gd name="connsiteY2" fmla="*/ 1 h 824922"/>
                <a:gd name="connsiteX3" fmla="*/ 2531143 w 2930910"/>
                <a:gd name="connsiteY3" fmla="*/ 149696 h 824922"/>
                <a:gd name="connsiteX4" fmla="*/ 2531143 w 2930910"/>
                <a:gd name="connsiteY4" fmla="*/ 758354 h 824922"/>
                <a:gd name="connsiteX5" fmla="*/ 2464575 w 2930910"/>
                <a:gd name="connsiteY5" fmla="*/ 824922 h 824922"/>
                <a:gd name="connsiteX6" fmla="*/ 1220036 w 2930910"/>
                <a:gd name="connsiteY6" fmla="*/ 824922 h 824922"/>
                <a:gd name="connsiteX7" fmla="*/ 1153468 w 2930910"/>
                <a:gd name="connsiteY7" fmla="*/ 758354 h 824922"/>
                <a:gd name="connsiteX8" fmla="*/ 1150004 w 2930910"/>
                <a:gd name="connsiteY8" fmla="*/ 128914 h 824922"/>
                <a:gd name="connsiteX0" fmla="*/ 375627 w 2156533"/>
                <a:gd name="connsiteY0" fmla="*/ 128913 h 824921"/>
                <a:gd name="connsiteX1" fmla="*/ 2314 w 2156533"/>
                <a:gd name="connsiteY1" fmla="*/ 6926 h 824921"/>
                <a:gd name="connsiteX2" fmla="*/ 2154325 w 2156533"/>
                <a:gd name="connsiteY2" fmla="*/ 0 h 824921"/>
                <a:gd name="connsiteX3" fmla="*/ 1756766 w 2156533"/>
                <a:gd name="connsiteY3" fmla="*/ 149695 h 824921"/>
                <a:gd name="connsiteX4" fmla="*/ 1756766 w 2156533"/>
                <a:gd name="connsiteY4" fmla="*/ 758353 h 824921"/>
                <a:gd name="connsiteX5" fmla="*/ 1690198 w 2156533"/>
                <a:gd name="connsiteY5" fmla="*/ 824921 h 824921"/>
                <a:gd name="connsiteX6" fmla="*/ 445659 w 2156533"/>
                <a:gd name="connsiteY6" fmla="*/ 824921 h 824921"/>
                <a:gd name="connsiteX7" fmla="*/ 379091 w 2156533"/>
                <a:gd name="connsiteY7" fmla="*/ 758353 h 824921"/>
                <a:gd name="connsiteX8" fmla="*/ 375627 w 2156533"/>
                <a:gd name="connsiteY8" fmla="*/ 128913 h 824921"/>
                <a:gd name="connsiteX0" fmla="*/ 418185 w 2199091"/>
                <a:gd name="connsiteY0" fmla="*/ 128913 h 824921"/>
                <a:gd name="connsiteX1" fmla="*/ 44872 w 2199091"/>
                <a:gd name="connsiteY1" fmla="*/ 6926 h 824921"/>
                <a:gd name="connsiteX2" fmla="*/ 2196883 w 2199091"/>
                <a:gd name="connsiteY2" fmla="*/ 0 h 824921"/>
                <a:gd name="connsiteX3" fmla="*/ 1799324 w 2199091"/>
                <a:gd name="connsiteY3" fmla="*/ 149695 h 824921"/>
                <a:gd name="connsiteX4" fmla="*/ 1799324 w 2199091"/>
                <a:gd name="connsiteY4" fmla="*/ 758353 h 824921"/>
                <a:gd name="connsiteX5" fmla="*/ 1732756 w 2199091"/>
                <a:gd name="connsiteY5" fmla="*/ 824921 h 824921"/>
                <a:gd name="connsiteX6" fmla="*/ 488217 w 2199091"/>
                <a:gd name="connsiteY6" fmla="*/ 824921 h 824921"/>
                <a:gd name="connsiteX7" fmla="*/ 421649 w 2199091"/>
                <a:gd name="connsiteY7" fmla="*/ 758353 h 824921"/>
                <a:gd name="connsiteX8" fmla="*/ 418185 w 2199091"/>
                <a:gd name="connsiteY8" fmla="*/ 128913 h 824921"/>
                <a:gd name="connsiteX0" fmla="*/ 404178 w 2197426"/>
                <a:gd name="connsiteY0" fmla="*/ 129381 h 825389"/>
                <a:gd name="connsiteX1" fmla="*/ 30865 w 2197426"/>
                <a:gd name="connsiteY1" fmla="*/ 7394 h 825389"/>
                <a:gd name="connsiteX2" fmla="*/ 2182876 w 2197426"/>
                <a:gd name="connsiteY2" fmla="*/ 468 h 825389"/>
                <a:gd name="connsiteX3" fmla="*/ 1785317 w 2197426"/>
                <a:gd name="connsiteY3" fmla="*/ 150163 h 825389"/>
                <a:gd name="connsiteX4" fmla="*/ 1785317 w 2197426"/>
                <a:gd name="connsiteY4" fmla="*/ 758821 h 825389"/>
                <a:gd name="connsiteX5" fmla="*/ 1718749 w 2197426"/>
                <a:gd name="connsiteY5" fmla="*/ 825389 h 825389"/>
                <a:gd name="connsiteX6" fmla="*/ 474210 w 2197426"/>
                <a:gd name="connsiteY6" fmla="*/ 825389 h 825389"/>
                <a:gd name="connsiteX7" fmla="*/ 407642 w 2197426"/>
                <a:gd name="connsiteY7" fmla="*/ 758821 h 825389"/>
                <a:gd name="connsiteX8" fmla="*/ 404178 w 2197426"/>
                <a:gd name="connsiteY8" fmla="*/ 129381 h 825389"/>
                <a:gd name="connsiteX0" fmla="*/ 373313 w 2152011"/>
                <a:gd name="connsiteY0" fmla="*/ 129381 h 825389"/>
                <a:gd name="connsiteX1" fmla="*/ 0 w 2152011"/>
                <a:gd name="connsiteY1" fmla="*/ 7394 h 825389"/>
                <a:gd name="connsiteX2" fmla="*/ 2152011 w 2152011"/>
                <a:gd name="connsiteY2" fmla="*/ 468 h 825389"/>
                <a:gd name="connsiteX3" fmla="*/ 1754452 w 2152011"/>
                <a:gd name="connsiteY3" fmla="*/ 150163 h 825389"/>
                <a:gd name="connsiteX4" fmla="*/ 1754452 w 2152011"/>
                <a:gd name="connsiteY4" fmla="*/ 758821 h 825389"/>
                <a:gd name="connsiteX5" fmla="*/ 1687884 w 2152011"/>
                <a:gd name="connsiteY5" fmla="*/ 825389 h 825389"/>
                <a:gd name="connsiteX6" fmla="*/ 443345 w 2152011"/>
                <a:gd name="connsiteY6" fmla="*/ 825389 h 825389"/>
                <a:gd name="connsiteX7" fmla="*/ 376777 w 2152011"/>
                <a:gd name="connsiteY7" fmla="*/ 758821 h 825389"/>
                <a:gd name="connsiteX8" fmla="*/ 373313 w 2152011"/>
                <a:gd name="connsiteY8" fmla="*/ 129381 h 825389"/>
                <a:gd name="connsiteX0" fmla="*/ 436994 w 2018842"/>
                <a:gd name="connsiteY0" fmla="*/ 132057 h 828065"/>
                <a:gd name="connsiteX1" fmla="*/ 63681 w 2018842"/>
                <a:gd name="connsiteY1" fmla="*/ 10070 h 828065"/>
                <a:gd name="connsiteX2" fmla="*/ 2018842 w 2018842"/>
                <a:gd name="connsiteY2" fmla="*/ 6319 h 828065"/>
                <a:gd name="connsiteX3" fmla="*/ 1818133 w 2018842"/>
                <a:gd name="connsiteY3" fmla="*/ 152839 h 828065"/>
                <a:gd name="connsiteX4" fmla="*/ 1818133 w 2018842"/>
                <a:gd name="connsiteY4" fmla="*/ 761497 h 828065"/>
                <a:gd name="connsiteX5" fmla="*/ 1751565 w 2018842"/>
                <a:gd name="connsiteY5" fmla="*/ 828065 h 828065"/>
                <a:gd name="connsiteX6" fmla="*/ 507026 w 2018842"/>
                <a:gd name="connsiteY6" fmla="*/ 828065 h 828065"/>
                <a:gd name="connsiteX7" fmla="*/ 440458 w 2018842"/>
                <a:gd name="connsiteY7" fmla="*/ 761497 h 828065"/>
                <a:gd name="connsiteX8" fmla="*/ 436994 w 2018842"/>
                <a:gd name="connsiteY8" fmla="*/ 132057 h 828065"/>
                <a:gd name="connsiteX0" fmla="*/ 436994 w 2023402"/>
                <a:gd name="connsiteY0" fmla="*/ 131514 h 827522"/>
                <a:gd name="connsiteX1" fmla="*/ 63681 w 2023402"/>
                <a:gd name="connsiteY1" fmla="*/ 9527 h 827522"/>
                <a:gd name="connsiteX2" fmla="*/ 2018842 w 2023402"/>
                <a:gd name="connsiteY2" fmla="*/ 5776 h 827522"/>
                <a:gd name="connsiteX3" fmla="*/ 1818133 w 2023402"/>
                <a:gd name="connsiteY3" fmla="*/ 152296 h 827522"/>
                <a:gd name="connsiteX4" fmla="*/ 1818133 w 2023402"/>
                <a:gd name="connsiteY4" fmla="*/ 760954 h 827522"/>
                <a:gd name="connsiteX5" fmla="*/ 1751565 w 2023402"/>
                <a:gd name="connsiteY5" fmla="*/ 827522 h 827522"/>
                <a:gd name="connsiteX6" fmla="*/ 507026 w 2023402"/>
                <a:gd name="connsiteY6" fmla="*/ 827522 h 827522"/>
                <a:gd name="connsiteX7" fmla="*/ 440458 w 2023402"/>
                <a:gd name="connsiteY7" fmla="*/ 760954 h 827522"/>
                <a:gd name="connsiteX8" fmla="*/ 436994 w 2023402"/>
                <a:gd name="connsiteY8" fmla="*/ 131514 h 827522"/>
                <a:gd name="connsiteX0" fmla="*/ 260186 w 1921406"/>
                <a:gd name="connsiteY0" fmla="*/ 144219 h 840227"/>
                <a:gd name="connsiteX1" fmla="*/ 83723 w 1921406"/>
                <a:gd name="connsiteY1" fmla="*/ 15882 h 840227"/>
                <a:gd name="connsiteX2" fmla="*/ 1842034 w 1921406"/>
                <a:gd name="connsiteY2" fmla="*/ 18481 h 840227"/>
                <a:gd name="connsiteX3" fmla="*/ 1641325 w 1921406"/>
                <a:gd name="connsiteY3" fmla="*/ 165001 h 840227"/>
                <a:gd name="connsiteX4" fmla="*/ 1641325 w 1921406"/>
                <a:gd name="connsiteY4" fmla="*/ 773659 h 840227"/>
                <a:gd name="connsiteX5" fmla="*/ 1574757 w 1921406"/>
                <a:gd name="connsiteY5" fmla="*/ 840227 h 840227"/>
                <a:gd name="connsiteX6" fmla="*/ 330218 w 1921406"/>
                <a:gd name="connsiteY6" fmla="*/ 840227 h 840227"/>
                <a:gd name="connsiteX7" fmla="*/ 263650 w 1921406"/>
                <a:gd name="connsiteY7" fmla="*/ 773659 h 840227"/>
                <a:gd name="connsiteX8" fmla="*/ 260186 w 1921406"/>
                <a:gd name="connsiteY8" fmla="*/ 144219 h 840227"/>
                <a:gd name="connsiteX0" fmla="*/ 184184 w 1845404"/>
                <a:gd name="connsiteY0" fmla="*/ 137193 h 833201"/>
                <a:gd name="connsiteX1" fmla="*/ 7721 w 1845404"/>
                <a:gd name="connsiteY1" fmla="*/ 8856 h 833201"/>
                <a:gd name="connsiteX2" fmla="*/ 1766032 w 1845404"/>
                <a:gd name="connsiteY2" fmla="*/ 11455 h 833201"/>
                <a:gd name="connsiteX3" fmla="*/ 1565323 w 1845404"/>
                <a:gd name="connsiteY3" fmla="*/ 157975 h 833201"/>
                <a:gd name="connsiteX4" fmla="*/ 1565323 w 1845404"/>
                <a:gd name="connsiteY4" fmla="*/ 766633 h 833201"/>
                <a:gd name="connsiteX5" fmla="*/ 1498755 w 1845404"/>
                <a:gd name="connsiteY5" fmla="*/ 833201 h 833201"/>
                <a:gd name="connsiteX6" fmla="*/ 254216 w 1845404"/>
                <a:gd name="connsiteY6" fmla="*/ 833201 h 833201"/>
                <a:gd name="connsiteX7" fmla="*/ 187648 w 1845404"/>
                <a:gd name="connsiteY7" fmla="*/ 766633 h 833201"/>
                <a:gd name="connsiteX8" fmla="*/ 184184 w 1845404"/>
                <a:gd name="connsiteY8" fmla="*/ 137193 h 833201"/>
                <a:gd name="connsiteX0" fmla="*/ 254154 w 1839241"/>
                <a:gd name="connsiteY0" fmla="*/ 147999 h 844007"/>
                <a:gd name="connsiteX1" fmla="*/ 77691 w 1839241"/>
                <a:gd name="connsiteY1" fmla="*/ 19662 h 844007"/>
                <a:gd name="connsiteX2" fmla="*/ 1747102 w 1839241"/>
                <a:gd name="connsiteY2" fmla="*/ 15911 h 844007"/>
                <a:gd name="connsiteX3" fmla="*/ 1635293 w 1839241"/>
                <a:gd name="connsiteY3" fmla="*/ 168781 h 844007"/>
                <a:gd name="connsiteX4" fmla="*/ 1635293 w 1839241"/>
                <a:gd name="connsiteY4" fmla="*/ 777439 h 844007"/>
                <a:gd name="connsiteX5" fmla="*/ 1568725 w 1839241"/>
                <a:gd name="connsiteY5" fmla="*/ 844007 h 844007"/>
                <a:gd name="connsiteX6" fmla="*/ 324186 w 1839241"/>
                <a:gd name="connsiteY6" fmla="*/ 844007 h 844007"/>
                <a:gd name="connsiteX7" fmla="*/ 257618 w 1839241"/>
                <a:gd name="connsiteY7" fmla="*/ 777439 h 844007"/>
                <a:gd name="connsiteX8" fmla="*/ 254154 w 1839241"/>
                <a:gd name="connsiteY8" fmla="*/ 147999 h 844007"/>
                <a:gd name="connsiteX0" fmla="*/ 254154 w 1752323"/>
                <a:gd name="connsiteY0" fmla="*/ 139925 h 835933"/>
                <a:gd name="connsiteX1" fmla="*/ 77691 w 1752323"/>
                <a:gd name="connsiteY1" fmla="*/ 11588 h 835933"/>
                <a:gd name="connsiteX2" fmla="*/ 1747102 w 1752323"/>
                <a:gd name="connsiteY2" fmla="*/ 7837 h 835933"/>
                <a:gd name="connsiteX3" fmla="*/ 1635293 w 1752323"/>
                <a:gd name="connsiteY3" fmla="*/ 160707 h 835933"/>
                <a:gd name="connsiteX4" fmla="*/ 1635293 w 1752323"/>
                <a:gd name="connsiteY4" fmla="*/ 769365 h 835933"/>
                <a:gd name="connsiteX5" fmla="*/ 1568725 w 1752323"/>
                <a:gd name="connsiteY5" fmla="*/ 835933 h 835933"/>
                <a:gd name="connsiteX6" fmla="*/ 324186 w 1752323"/>
                <a:gd name="connsiteY6" fmla="*/ 835933 h 835933"/>
                <a:gd name="connsiteX7" fmla="*/ 257618 w 1752323"/>
                <a:gd name="connsiteY7" fmla="*/ 769365 h 835933"/>
                <a:gd name="connsiteX8" fmla="*/ 254154 w 1752323"/>
                <a:gd name="connsiteY8" fmla="*/ 139925 h 835933"/>
                <a:gd name="connsiteX0" fmla="*/ 256302 w 1786136"/>
                <a:gd name="connsiteY0" fmla="*/ 138666 h 834674"/>
                <a:gd name="connsiteX1" fmla="*/ 79839 w 1786136"/>
                <a:gd name="connsiteY1" fmla="*/ 10329 h 834674"/>
                <a:gd name="connsiteX2" fmla="*/ 1781000 w 1786136"/>
                <a:gd name="connsiteY2" fmla="*/ 9753 h 834674"/>
                <a:gd name="connsiteX3" fmla="*/ 1637441 w 1786136"/>
                <a:gd name="connsiteY3" fmla="*/ 159448 h 834674"/>
                <a:gd name="connsiteX4" fmla="*/ 1637441 w 1786136"/>
                <a:gd name="connsiteY4" fmla="*/ 768106 h 834674"/>
                <a:gd name="connsiteX5" fmla="*/ 1570873 w 1786136"/>
                <a:gd name="connsiteY5" fmla="*/ 834674 h 834674"/>
                <a:gd name="connsiteX6" fmla="*/ 326334 w 1786136"/>
                <a:gd name="connsiteY6" fmla="*/ 834674 h 834674"/>
                <a:gd name="connsiteX7" fmla="*/ 259766 w 1786136"/>
                <a:gd name="connsiteY7" fmla="*/ 768106 h 834674"/>
                <a:gd name="connsiteX8" fmla="*/ 256302 w 1786136"/>
                <a:gd name="connsiteY8" fmla="*/ 138666 h 834674"/>
                <a:gd name="connsiteX0" fmla="*/ 181625 w 1710512"/>
                <a:gd name="connsiteY0" fmla="*/ 130557 h 826565"/>
                <a:gd name="connsiteX1" fmla="*/ 5162 w 1710512"/>
                <a:gd name="connsiteY1" fmla="*/ 2220 h 826565"/>
                <a:gd name="connsiteX2" fmla="*/ 1706323 w 1710512"/>
                <a:gd name="connsiteY2" fmla="*/ 1644 h 826565"/>
                <a:gd name="connsiteX3" fmla="*/ 1562764 w 1710512"/>
                <a:gd name="connsiteY3" fmla="*/ 151339 h 826565"/>
                <a:gd name="connsiteX4" fmla="*/ 1562764 w 1710512"/>
                <a:gd name="connsiteY4" fmla="*/ 759997 h 826565"/>
                <a:gd name="connsiteX5" fmla="*/ 1496196 w 1710512"/>
                <a:gd name="connsiteY5" fmla="*/ 826565 h 826565"/>
                <a:gd name="connsiteX6" fmla="*/ 251657 w 1710512"/>
                <a:gd name="connsiteY6" fmla="*/ 826565 h 826565"/>
                <a:gd name="connsiteX7" fmla="*/ 185089 w 1710512"/>
                <a:gd name="connsiteY7" fmla="*/ 759997 h 826565"/>
                <a:gd name="connsiteX8" fmla="*/ 181625 w 1710512"/>
                <a:gd name="connsiteY8" fmla="*/ 130557 h 826565"/>
                <a:gd name="connsiteX0" fmla="*/ 157442 w 1767509"/>
                <a:gd name="connsiteY0" fmla="*/ 139313 h 835321"/>
                <a:gd name="connsiteX1" fmla="*/ 6379 w 1767509"/>
                <a:gd name="connsiteY1" fmla="*/ 14151 h 835321"/>
                <a:gd name="connsiteX2" fmla="*/ 1682140 w 1767509"/>
                <a:gd name="connsiteY2" fmla="*/ 10400 h 835321"/>
                <a:gd name="connsiteX3" fmla="*/ 1538581 w 1767509"/>
                <a:gd name="connsiteY3" fmla="*/ 160095 h 835321"/>
                <a:gd name="connsiteX4" fmla="*/ 1538581 w 1767509"/>
                <a:gd name="connsiteY4" fmla="*/ 768753 h 835321"/>
                <a:gd name="connsiteX5" fmla="*/ 1472013 w 1767509"/>
                <a:gd name="connsiteY5" fmla="*/ 835321 h 835321"/>
                <a:gd name="connsiteX6" fmla="*/ 227474 w 1767509"/>
                <a:gd name="connsiteY6" fmla="*/ 835321 h 835321"/>
                <a:gd name="connsiteX7" fmla="*/ 160906 w 1767509"/>
                <a:gd name="connsiteY7" fmla="*/ 768753 h 835321"/>
                <a:gd name="connsiteX8" fmla="*/ 157442 w 1767509"/>
                <a:gd name="connsiteY8" fmla="*/ 139313 h 835321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4777 w 1684351"/>
                <a:gd name="connsiteY0" fmla="*/ 131536 h 827544"/>
                <a:gd name="connsiteX1" fmla="*/ 3714 w 1684351"/>
                <a:gd name="connsiteY1" fmla="*/ 6374 h 827544"/>
                <a:gd name="connsiteX2" fmla="*/ 1679475 w 1684351"/>
                <a:gd name="connsiteY2" fmla="*/ 2623 h 827544"/>
                <a:gd name="connsiteX3" fmla="*/ 1535916 w 1684351"/>
                <a:gd name="connsiteY3" fmla="*/ 152318 h 827544"/>
                <a:gd name="connsiteX4" fmla="*/ 1535916 w 1684351"/>
                <a:gd name="connsiteY4" fmla="*/ 760976 h 827544"/>
                <a:gd name="connsiteX5" fmla="*/ 1469348 w 1684351"/>
                <a:gd name="connsiteY5" fmla="*/ 827544 h 827544"/>
                <a:gd name="connsiteX6" fmla="*/ 224809 w 1684351"/>
                <a:gd name="connsiteY6" fmla="*/ 827544 h 827544"/>
                <a:gd name="connsiteX7" fmla="*/ 158241 w 1684351"/>
                <a:gd name="connsiteY7" fmla="*/ 760976 h 827544"/>
                <a:gd name="connsiteX8" fmla="*/ 154777 w 1684351"/>
                <a:gd name="connsiteY8" fmla="*/ 131536 h 827544"/>
                <a:gd name="connsiteX0" fmla="*/ 236936 w 1786555"/>
                <a:gd name="connsiteY0" fmla="*/ 135949 h 831957"/>
                <a:gd name="connsiteX1" fmla="*/ 85873 w 1786555"/>
                <a:gd name="connsiteY1" fmla="*/ 10787 h 831957"/>
                <a:gd name="connsiteX2" fmla="*/ 1780684 w 1786555"/>
                <a:gd name="connsiteY2" fmla="*/ 10211 h 831957"/>
                <a:gd name="connsiteX3" fmla="*/ 1618075 w 1786555"/>
                <a:gd name="connsiteY3" fmla="*/ 156731 h 831957"/>
                <a:gd name="connsiteX4" fmla="*/ 1618075 w 1786555"/>
                <a:gd name="connsiteY4" fmla="*/ 765389 h 831957"/>
                <a:gd name="connsiteX5" fmla="*/ 1551507 w 1786555"/>
                <a:gd name="connsiteY5" fmla="*/ 831957 h 831957"/>
                <a:gd name="connsiteX6" fmla="*/ 306968 w 1786555"/>
                <a:gd name="connsiteY6" fmla="*/ 831957 h 831957"/>
                <a:gd name="connsiteX7" fmla="*/ 240400 w 1786555"/>
                <a:gd name="connsiteY7" fmla="*/ 765389 h 831957"/>
                <a:gd name="connsiteX8" fmla="*/ 236936 w 1786555"/>
                <a:gd name="connsiteY8" fmla="*/ 135949 h 831957"/>
                <a:gd name="connsiteX0" fmla="*/ 157046 w 1705555"/>
                <a:gd name="connsiteY0" fmla="*/ 128377 h 824385"/>
                <a:gd name="connsiteX1" fmla="*/ 5983 w 1705555"/>
                <a:gd name="connsiteY1" fmla="*/ 3215 h 824385"/>
                <a:gd name="connsiteX2" fmla="*/ 1700794 w 1705555"/>
                <a:gd name="connsiteY2" fmla="*/ 2639 h 824385"/>
                <a:gd name="connsiteX3" fmla="*/ 1538185 w 1705555"/>
                <a:gd name="connsiteY3" fmla="*/ 149159 h 824385"/>
                <a:gd name="connsiteX4" fmla="*/ 1538185 w 1705555"/>
                <a:gd name="connsiteY4" fmla="*/ 757817 h 824385"/>
                <a:gd name="connsiteX5" fmla="*/ 1471617 w 1705555"/>
                <a:gd name="connsiteY5" fmla="*/ 824385 h 824385"/>
                <a:gd name="connsiteX6" fmla="*/ 227078 w 1705555"/>
                <a:gd name="connsiteY6" fmla="*/ 824385 h 824385"/>
                <a:gd name="connsiteX7" fmla="*/ 160510 w 1705555"/>
                <a:gd name="connsiteY7" fmla="*/ 757817 h 824385"/>
                <a:gd name="connsiteX8" fmla="*/ 157046 w 1705555"/>
                <a:gd name="connsiteY8" fmla="*/ 128377 h 824385"/>
                <a:gd name="connsiteX0" fmla="*/ 158360 w 1784749"/>
                <a:gd name="connsiteY0" fmla="*/ 140824 h 836832"/>
                <a:gd name="connsiteX1" fmla="*/ 7297 w 1784749"/>
                <a:gd name="connsiteY1" fmla="*/ 15662 h 836832"/>
                <a:gd name="connsiteX2" fmla="*/ 1702108 w 1784749"/>
                <a:gd name="connsiteY2" fmla="*/ 15086 h 836832"/>
                <a:gd name="connsiteX3" fmla="*/ 1539499 w 1784749"/>
                <a:gd name="connsiteY3" fmla="*/ 215581 h 836832"/>
                <a:gd name="connsiteX4" fmla="*/ 1539499 w 1784749"/>
                <a:gd name="connsiteY4" fmla="*/ 770264 h 836832"/>
                <a:gd name="connsiteX5" fmla="*/ 1472931 w 1784749"/>
                <a:gd name="connsiteY5" fmla="*/ 836832 h 836832"/>
                <a:gd name="connsiteX6" fmla="*/ 228392 w 1784749"/>
                <a:gd name="connsiteY6" fmla="*/ 836832 h 836832"/>
                <a:gd name="connsiteX7" fmla="*/ 161824 w 1784749"/>
                <a:gd name="connsiteY7" fmla="*/ 770264 h 836832"/>
                <a:gd name="connsiteX8" fmla="*/ 158360 w 1784749"/>
                <a:gd name="connsiteY8" fmla="*/ 140824 h 836832"/>
                <a:gd name="connsiteX0" fmla="*/ 239426 w 1862640"/>
                <a:gd name="connsiteY0" fmla="*/ 233513 h 846971"/>
                <a:gd name="connsiteX1" fmla="*/ 85188 w 1862640"/>
                <a:gd name="connsiteY1" fmla="*/ 25801 h 846971"/>
                <a:gd name="connsiteX2" fmla="*/ 1779999 w 1862640"/>
                <a:gd name="connsiteY2" fmla="*/ 25225 h 846971"/>
                <a:gd name="connsiteX3" fmla="*/ 1617390 w 1862640"/>
                <a:gd name="connsiteY3" fmla="*/ 225720 h 846971"/>
                <a:gd name="connsiteX4" fmla="*/ 1617390 w 1862640"/>
                <a:gd name="connsiteY4" fmla="*/ 780403 h 846971"/>
                <a:gd name="connsiteX5" fmla="*/ 1550822 w 1862640"/>
                <a:gd name="connsiteY5" fmla="*/ 846971 h 846971"/>
                <a:gd name="connsiteX6" fmla="*/ 306283 w 1862640"/>
                <a:gd name="connsiteY6" fmla="*/ 846971 h 846971"/>
                <a:gd name="connsiteX7" fmla="*/ 239715 w 1862640"/>
                <a:gd name="connsiteY7" fmla="*/ 780403 h 846971"/>
                <a:gd name="connsiteX8" fmla="*/ 239426 w 1862640"/>
                <a:gd name="connsiteY8" fmla="*/ 233513 h 846971"/>
                <a:gd name="connsiteX0" fmla="*/ 238598 w 1861812"/>
                <a:gd name="connsiteY0" fmla="*/ 233513 h 846971"/>
                <a:gd name="connsiteX1" fmla="*/ 84360 w 1861812"/>
                <a:gd name="connsiteY1" fmla="*/ 25801 h 846971"/>
                <a:gd name="connsiteX2" fmla="*/ 1779171 w 1861812"/>
                <a:gd name="connsiteY2" fmla="*/ 25225 h 846971"/>
                <a:gd name="connsiteX3" fmla="*/ 1616562 w 1861812"/>
                <a:gd name="connsiteY3" fmla="*/ 225720 h 846971"/>
                <a:gd name="connsiteX4" fmla="*/ 1616562 w 1861812"/>
                <a:gd name="connsiteY4" fmla="*/ 780403 h 846971"/>
                <a:gd name="connsiteX5" fmla="*/ 1549994 w 1861812"/>
                <a:gd name="connsiteY5" fmla="*/ 846971 h 846971"/>
                <a:gd name="connsiteX6" fmla="*/ 305455 w 1861812"/>
                <a:gd name="connsiteY6" fmla="*/ 846971 h 846971"/>
                <a:gd name="connsiteX7" fmla="*/ 238887 w 1861812"/>
                <a:gd name="connsiteY7" fmla="*/ 780403 h 846971"/>
                <a:gd name="connsiteX8" fmla="*/ 238598 w 1861812"/>
                <a:gd name="connsiteY8" fmla="*/ 233513 h 846971"/>
                <a:gd name="connsiteX0" fmla="*/ 238598 w 1862214"/>
                <a:gd name="connsiteY0" fmla="*/ 233513 h 846971"/>
                <a:gd name="connsiteX1" fmla="*/ 84360 w 1862214"/>
                <a:gd name="connsiteY1" fmla="*/ 25801 h 846971"/>
                <a:gd name="connsiteX2" fmla="*/ 1779171 w 1862214"/>
                <a:gd name="connsiteY2" fmla="*/ 25225 h 846971"/>
                <a:gd name="connsiteX3" fmla="*/ 1616562 w 1862214"/>
                <a:gd name="connsiteY3" fmla="*/ 225720 h 846971"/>
                <a:gd name="connsiteX4" fmla="*/ 1616562 w 1862214"/>
                <a:gd name="connsiteY4" fmla="*/ 780403 h 846971"/>
                <a:gd name="connsiteX5" fmla="*/ 1549994 w 1862214"/>
                <a:gd name="connsiteY5" fmla="*/ 846971 h 846971"/>
                <a:gd name="connsiteX6" fmla="*/ 305455 w 1862214"/>
                <a:gd name="connsiteY6" fmla="*/ 846971 h 846971"/>
                <a:gd name="connsiteX7" fmla="*/ 238887 w 1862214"/>
                <a:gd name="connsiteY7" fmla="*/ 780403 h 846971"/>
                <a:gd name="connsiteX8" fmla="*/ 238598 w 1862214"/>
                <a:gd name="connsiteY8" fmla="*/ 233513 h 846971"/>
                <a:gd name="connsiteX0" fmla="*/ 238160 w 1856323"/>
                <a:gd name="connsiteY0" fmla="*/ 248080 h 861538"/>
                <a:gd name="connsiteX1" fmla="*/ 83922 w 1856323"/>
                <a:gd name="connsiteY1" fmla="*/ 40368 h 861538"/>
                <a:gd name="connsiteX2" fmla="*/ 1772383 w 1856323"/>
                <a:gd name="connsiteY2" fmla="*/ 17567 h 861538"/>
                <a:gd name="connsiteX3" fmla="*/ 1616124 w 1856323"/>
                <a:gd name="connsiteY3" fmla="*/ 240287 h 861538"/>
                <a:gd name="connsiteX4" fmla="*/ 1616124 w 1856323"/>
                <a:gd name="connsiteY4" fmla="*/ 794970 h 861538"/>
                <a:gd name="connsiteX5" fmla="*/ 1549556 w 1856323"/>
                <a:gd name="connsiteY5" fmla="*/ 861538 h 861538"/>
                <a:gd name="connsiteX6" fmla="*/ 305017 w 1856323"/>
                <a:gd name="connsiteY6" fmla="*/ 861538 h 861538"/>
                <a:gd name="connsiteX7" fmla="*/ 238449 w 1856323"/>
                <a:gd name="connsiteY7" fmla="*/ 794970 h 861538"/>
                <a:gd name="connsiteX8" fmla="*/ 238160 w 1856323"/>
                <a:gd name="connsiteY8" fmla="*/ 248080 h 861538"/>
                <a:gd name="connsiteX0" fmla="*/ 238160 w 1785863"/>
                <a:gd name="connsiteY0" fmla="*/ 242493 h 855951"/>
                <a:gd name="connsiteX1" fmla="*/ 83922 w 1785863"/>
                <a:gd name="connsiteY1" fmla="*/ 34781 h 855951"/>
                <a:gd name="connsiteX2" fmla="*/ 1772383 w 1785863"/>
                <a:gd name="connsiteY2" fmla="*/ 11980 h 855951"/>
                <a:gd name="connsiteX3" fmla="*/ 1616124 w 1785863"/>
                <a:gd name="connsiteY3" fmla="*/ 234700 h 855951"/>
                <a:gd name="connsiteX4" fmla="*/ 1616124 w 1785863"/>
                <a:gd name="connsiteY4" fmla="*/ 789383 h 855951"/>
                <a:gd name="connsiteX5" fmla="*/ 1549556 w 1785863"/>
                <a:gd name="connsiteY5" fmla="*/ 855951 h 855951"/>
                <a:gd name="connsiteX6" fmla="*/ 305017 w 1785863"/>
                <a:gd name="connsiteY6" fmla="*/ 855951 h 855951"/>
                <a:gd name="connsiteX7" fmla="*/ 238449 w 1785863"/>
                <a:gd name="connsiteY7" fmla="*/ 789383 h 855951"/>
                <a:gd name="connsiteX8" fmla="*/ 238160 w 1785863"/>
                <a:gd name="connsiteY8" fmla="*/ 242493 h 855951"/>
                <a:gd name="connsiteX0" fmla="*/ 239914 w 1812854"/>
                <a:gd name="connsiteY0" fmla="*/ 232326 h 845784"/>
                <a:gd name="connsiteX1" fmla="*/ 85676 w 1812854"/>
                <a:gd name="connsiteY1" fmla="*/ 24614 h 845784"/>
                <a:gd name="connsiteX2" fmla="*/ 1799537 w 1812854"/>
                <a:gd name="connsiteY2" fmla="*/ 17688 h 845784"/>
                <a:gd name="connsiteX3" fmla="*/ 1617878 w 1812854"/>
                <a:gd name="connsiteY3" fmla="*/ 224533 h 845784"/>
                <a:gd name="connsiteX4" fmla="*/ 1617878 w 1812854"/>
                <a:gd name="connsiteY4" fmla="*/ 779216 h 845784"/>
                <a:gd name="connsiteX5" fmla="*/ 1551310 w 1812854"/>
                <a:gd name="connsiteY5" fmla="*/ 845784 h 845784"/>
                <a:gd name="connsiteX6" fmla="*/ 306771 w 1812854"/>
                <a:gd name="connsiteY6" fmla="*/ 845784 h 845784"/>
                <a:gd name="connsiteX7" fmla="*/ 240203 w 1812854"/>
                <a:gd name="connsiteY7" fmla="*/ 779216 h 845784"/>
                <a:gd name="connsiteX8" fmla="*/ 239914 w 1812854"/>
                <a:gd name="connsiteY8" fmla="*/ 232326 h 845784"/>
                <a:gd name="connsiteX0" fmla="*/ 241013 w 1829728"/>
                <a:gd name="connsiteY0" fmla="*/ 230621 h 844079"/>
                <a:gd name="connsiteX1" fmla="*/ 86775 w 1829728"/>
                <a:gd name="connsiteY1" fmla="*/ 22909 h 844079"/>
                <a:gd name="connsiteX2" fmla="*/ 1816511 w 1829728"/>
                <a:gd name="connsiteY2" fmla="*/ 19158 h 844079"/>
                <a:gd name="connsiteX3" fmla="*/ 1618977 w 1829728"/>
                <a:gd name="connsiteY3" fmla="*/ 222828 h 844079"/>
                <a:gd name="connsiteX4" fmla="*/ 1618977 w 1829728"/>
                <a:gd name="connsiteY4" fmla="*/ 777511 h 844079"/>
                <a:gd name="connsiteX5" fmla="*/ 1552409 w 1829728"/>
                <a:gd name="connsiteY5" fmla="*/ 844079 h 844079"/>
                <a:gd name="connsiteX6" fmla="*/ 307870 w 1829728"/>
                <a:gd name="connsiteY6" fmla="*/ 844079 h 844079"/>
                <a:gd name="connsiteX7" fmla="*/ 241302 w 1829728"/>
                <a:gd name="connsiteY7" fmla="*/ 777511 h 844079"/>
                <a:gd name="connsiteX8" fmla="*/ 241013 w 1829728"/>
                <a:gd name="connsiteY8" fmla="*/ 230621 h 8440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16773 w 1868784"/>
                <a:gd name="connsiteY0" fmla="*/ 251658 h 865116"/>
                <a:gd name="connsiteX1" fmla="*/ 91110 w 1868784"/>
                <a:gd name="connsiteY1" fmla="*/ 18546 h 865116"/>
                <a:gd name="connsiteX2" fmla="*/ 1792271 w 1868784"/>
                <a:gd name="connsiteY2" fmla="*/ 40195 h 865116"/>
                <a:gd name="connsiteX3" fmla="*/ 1594737 w 1868784"/>
                <a:gd name="connsiteY3" fmla="*/ 243865 h 865116"/>
                <a:gd name="connsiteX4" fmla="*/ 1594737 w 1868784"/>
                <a:gd name="connsiteY4" fmla="*/ 798548 h 865116"/>
                <a:gd name="connsiteX5" fmla="*/ 1528169 w 1868784"/>
                <a:gd name="connsiteY5" fmla="*/ 865116 h 865116"/>
                <a:gd name="connsiteX6" fmla="*/ 283630 w 1868784"/>
                <a:gd name="connsiteY6" fmla="*/ 865116 h 865116"/>
                <a:gd name="connsiteX7" fmla="*/ 217062 w 1868784"/>
                <a:gd name="connsiteY7" fmla="*/ 798548 h 865116"/>
                <a:gd name="connsiteX8" fmla="*/ 216773 w 1868784"/>
                <a:gd name="connsiteY8" fmla="*/ 251658 h 865116"/>
                <a:gd name="connsiteX0" fmla="*/ 216773 w 1868784"/>
                <a:gd name="connsiteY0" fmla="*/ 274671 h 888129"/>
                <a:gd name="connsiteX1" fmla="*/ 91110 w 1868784"/>
                <a:gd name="connsiteY1" fmla="*/ 12984 h 888129"/>
                <a:gd name="connsiteX2" fmla="*/ 1792271 w 1868784"/>
                <a:gd name="connsiteY2" fmla="*/ 63208 h 888129"/>
                <a:gd name="connsiteX3" fmla="*/ 1594737 w 1868784"/>
                <a:gd name="connsiteY3" fmla="*/ 266878 h 888129"/>
                <a:gd name="connsiteX4" fmla="*/ 1594737 w 1868784"/>
                <a:gd name="connsiteY4" fmla="*/ 821561 h 888129"/>
                <a:gd name="connsiteX5" fmla="*/ 1528169 w 1868784"/>
                <a:gd name="connsiteY5" fmla="*/ 888129 h 888129"/>
                <a:gd name="connsiteX6" fmla="*/ 283630 w 1868784"/>
                <a:gd name="connsiteY6" fmla="*/ 888129 h 888129"/>
                <a:gd name="connsiteX7" fmla="*/ 217062 w 1868784"/>
                <a:gd name="connsiteY7" fmla="*/ 821561 h 888129"/>
                <a:gd name="connsiteX8" fmla="*/ 216773 w 1868784"/>
                <a:gd name="connsiteY8" fmla="*/ 274671 h 888129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5874 w 1862327"/>
                <a:gd name="connsiteY0" fmla="*/ 289222 h 902680"/>
                <a:gd name="connsiteX1" fmla="*/ 90211 w 1862327"/>
                <a:gd name="connsiteY1" fmla="*/ 27535 h 902680"/>
                <a:gd name="connsiteX2" fmla="*/ 1785022 w 1862327"/>
                <a:gd name="connsiteY2" fmla="*/ 36484 h 902680"/>
                <a:gd name="connsiteX3" fmla="*/ 1593838 w 1862327"/>
                <a:gd name="connsiteY3" fmla="*/ 281429 h 902680"/>
                <a:gd name="connsiteX4" fmla="*/ 1593838 w 1862327"/>
                <a:gd name="connsiteY4" fmla="*/ 836112 h 902680"/>
                <a:gd name="connsiteX5" fmla="*/ 1527270 w 1862327"/>
                <a:gd name="connsiteY5" fmla="*/ 902680 h 902680"/>
                <a:gd name="connsiteX6" fmla="*/ 282731 w 1862327"/>
                <a:gd name="connsiteY6" fmla="*/ 902680 h 902680"/>
                <a:gd name="connsiteX7" fmla="*/ 216163 w 1862327"/>
                <a:gd name="connsiteY7" fmla="*/ 836112 h 902680"/>
                <a:gd name="connsiteX8" fmla="*/ 215874 w 1862327"/>
                <a:gd name="connsiteY8" fmla="*/ 289222 h 902680"/>
                <a:gd name="connsiteX0" fmla="*/ 218551 w 1865217"/>
                <a:gd name="connsiteY0" fmla="*/ 271689 h 885147"/>
                <a:gd name="connsiteX1" fmla="*/ 89713 w 1865217"/>
                <a:gd name="connsiteY1" fmla="*/ 44927 h 885147"/>
                <a:gd name="connsiteX2" fmla="*/ 1787699 w 1865217"/>
                <a:gd name="connsiteY2" fmla="*/ 18951 h 885147"/>
                <a:gd name="connsiteX3" fmla="*/ 1596515 w 1865217"/>
                <a:gd name="connsiteY3" fmla="*/ 263896 h 885147"/>
                <a:gd name="connsiteX4" fmla="*/ 1596515 w 1865217"/>
                <a:gd name="connsiteY4" fmla="*/ 818579 h 885147"/>
                <a:gd name="connsiteX5" fmla="*/ 1529947 w 1865217"/>
                <a:gd name="connsiteY5" fmla="*/ 885147 h 885147"/>
                <a:gd name="connsiteX6" fmla="*/ 285408 w 1865217"/>
                <a:gd name="connsiteY6" fmla="*/ 885147 h 885147"/>
                <a:gd name="connsiteX7" fmla="*/ 218840 w 1865217"/>
                <a:gd name="connsiteY7" fmla="*/ 818579 h 885147"/>
                <a:gd name="connsiteX8" fmla="*/ 218551 w 1865217"/>
                <a:gd name="connsiteY8" fmla="*/ 271689 h 885147"/>
                <a:gd name="connsiteX0" fmla="*/ 217882 w 1856244"/>
                <a:gd name="connsiteY0" fmla="*/ 253205 h 866663"/>
                <a:gd name="connsiteX1" fmla="*/ 89044 w 1856244"/>
                <a:gd name="connsiteY1" fmla="*/ 26443 h 866663"/>
                <a:gd name="connsiteX2" fmla="*/ 1777505 w 1856244"/>
                <a:gd name="connsiteY2" fmla="*/ 29042 h 866663"/>
                <a:gd name="connsiteX3" fmla="*/ 1595846 w 1856244"/>
                <a:gd name="connsiteY3" fmla="*/ 245412 h 866663"/>
                <a:gd name="connsiteX4" fmla="*/ 1595846 w 1856244"/>
                <a:gd name="connsiteY4" fmla="*/ 800095 h 866663"/>
                <a:gd name="connsiteX5" fmla="*/ 1529278 w 1856244"/>
                <a:gd name="connsiteY5" fmla="*/ 866663 h 866663"/>
                <a:gd name="connsiteX6" fmla="*/ 284739 w 1856244"/>
                <a:gd name="connsiteY6" fmla="*/ 866663 h 866663"/>
                <a:gd name="connsiteX7" fmla="*/ 218171 w 1856244"/>
                <a:gd name="connsiteY7" fmla="*/ 800095 h 866663"/>
                <a:gd name="connsiteX8" fmla="*/ 217882 w 1856244"/>
                <a:gd name="connsiteY8" fmla="*/ 253205 h 866663"/>
                <a:gd name="connsiteX0" fmla="*/ 152682 w 1785681"/>
                <a:gd name="connsiteY0" fmla="*/ 248776 h 862234"/>
                <a:gd name="connsiteX1" fmla="*/ 103357 w 1785681"/>
                <a:gd name="connsiteY1" fmla="*/ 29972 h 862234"/>
                <a:gd name="connsiteX2" fmla="*/ 1712305 w 1785681"/>
                <a:gd name="connsiteY2" fmla="*/ 24613 h 862234"/>
                <a:gd name="connsiteX3" fmla="*/ 1530646 w 1785681"/>
                <a:gd name="connsiteY3" fmla="*/ 240983 h 862234"/>
                <a:gd name="connsiteX4" fmla="*/ 1530646 w 1785681"/>
                <a:gd name="connsiteY4" fmla="*/ 795666 h 862234"/>
                <a:gd name="connsiteX5" fmla="*/ 1464078 w 1785681"/>
                <a:gd name="connsiteY5" fmla="*/ 862234 h 862234"/>
                <a:gd name="connsiteX6" fmla="*/ 219539 w 1785681"/>
                <a:gd name="connsiteY6" fmla="*/ 862234 h 862234"/>
                <a:gd name="connsiteX7" fmla="*/ 152971 w 1785681"/>
                <a:gd name="connsiteY7" fmla="*/ 795666 h 862234"/>
                <a:gd name="connsiteX8" fmla="*/ 152682 w 1785681"/>
                <a:gd name="connsiteY8" fmla="*/ 248776 h 862234"/>
                <a:gd name="connsiteX0" fmla="*/ 142268 w 1774377"/>
                <a:gd name="connsiteY0" fmla="*/ 258162 h 871620"/>
                <a:gd name="connsiteX1" fmla="*/ 106195 w 1774377"/>
                <a:gd name="connsiteY1" fmla="*/ 23440 h 871620"/>
                <a:gd name="connsiteX2" fmla="*/ 1701891 w 1774377"/>
                <a:gd name="connsiteY2" fmla="*/ 33999 h 871620"/>
                <a:gd name="connsiteX3" fmla="*/ 1520232 w 1774377"/>
                <a:gd name="connsiteY3" fmla="*/ 250369 h 871620"/>
                <a:gd name="connsiteX4" fmla="*/ 1520232 w 1774377"/>
                <a:gd name="connsiteY4" fmla="*/ 805052 h 871620"/>
                <a:gd name="connsiteX5" fmla="*/ 1453664 w 1774377"/>
                <a:gd name="connsiteY5" fmla="*/ 871620 h 871620"/>
                <a:gd name="connsiteX6" fmla="*/ 209125 w 1774377"/>
                <a:gd name="connsiteY6" fmla="*/ 871620 h 871620"/>
                <a:gd name="connsiteX7" fmla="*/ 142557 w 1774377"/>
                <a:gd name="connsiteY7" fmla="*/ 805052 h 871620"/>
                <a:gd name="connsiteX8" fmla="*/ 142268 w 1774377"/>
                <a:gd name="connsiteY8" fmla="*/ 258162 h 871620"/>
                <a:gd name="connsiteX0" fmla="*/ 137880 w 1718673"/>
                <a:gd name="connsiteY0" fmla="*/ 262157 h 875615"/>
                <a:gd name="connsiteX1" fmla="*/ 101807 w 1718673"/>
                <a:gd name="connsiteY1" fmla="*/ 27435 h 875615"/>
                <a:gd name="connsiteX2" fmla="*/ 1637868 w 1718673"/>
                <a:gd name="connsiteY2" fmla="*/ 30034 h 875615"/>
                <a:gd name="connsiteX3" fmla="*/ 1515844 w 1718673"/>
                <a:gd name="connsiteY3" fmla="*/ 254364 h 875615"/>
                <a:gd name="connsiteX4" fmla="*/ 1515844 w 1718673"/>
                <a:gd name="connsiteY4" fmla="*/ 809047 h 875615"/>
                <a:gd name="connsiteX5" fmla="*/ 1449276 w 1718673"/>
                <a:gd name="connsiteY5" fmla="*/ 875615 h 875615"/>
                <a:gd name="connsiteX6" fmla="*/ 204737 w 1718673"/>
                <a:gd name="connsiteY6" fmla="*/ 875615 h 875615"/>
                <a:gd name="connsiteX7" fmla="*/ 138169 w 1718673"/>
                <a:gd name="connsiteY7" fmla="*/ 809047 h 875615"/>
                <a:gd name="connsiteX8" fmla="*/ 137880 w 1718673"/>
                <a:gd name="connsiteY8" fmla="*/ 262157 h 87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8673" h="875615">
                  <a:moveTo>
                    <a:pt x="137880" y="262157"/>
                  </a:moveTo>
                  <a:cubicBezTo>
                    <a:pt x="141343" y="-22834"/>
                    <a:pt x="-148191" y="66122"/>
                    <a:pt x="101807" y="27435"/>
                  </a:cubicBezTo>
                  <a:cubicBezTo>
                    <a:pt x="351805" y="-11252"/>
                    <a:pt x="1402195" y="-7787"/>
                    <a:pt x="1637868" y="30034"/>
                  </a:cubicBezTo>
                  <a:cubicBezTo>
                    <a:pt x="1873541" y="67855"/>
                    <a:pt x="1519019" y="-26009"/>
                    <a:pt x="1515844" y="254364"/>
                  </a:cubicBezTo>
                  <a:lnTo>
                    <a:pt x="1515844" y="809047"/>
                  </a:lnTo>
                  <a:cubicBezTo>
                    <a:pt x="1515844" y="845811"/>
                    <a:pt x="1486040" y="875615"/>
                    <a:pt x="1449276" y="875615"/>
                  </a:cubicBezTo>
                  <a:lnTo>
                    <a:pt x="204737" y="875615"/>
                  </a:lnTo>
                  <a:cubicBezTo>
                    <a:pt x="167973" y="875615"/>
                    <a:pt x="138169" y="845811"/>
                    <a:pt x="138169" y="809047"/>
                  </a:cubicBezTo>
                  <a:cubicBezTo>
                    <a:pt x="137014" y="599234"/>
                    <a:pt x="139035" y="471970"/>
                    <a:pt x="137880" y="262157"/>
                  </a:cubicBezTo>
                  <a:close/>
                </a:path>
              </a:pathLst>
            </a:custGeom>
            <a:gradFill>
              <a:gsLst>
                <a:gs pos="8000">
                  <a:schemeClr val="bg2"/>
                </a:gs>
                <a:gs pos="31000">
                  <a:schemeClr val="tx2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47D852-FE54-49FE-99D1-C794F77A101F}"/>
                </a:ext>
              </a:extLst>
            </p:cNvPr>
            <p:cNvGrpSpPr/>
            <p:nvPr/>
          </p:nvGrpSpPr>
          <p:grpSpPr>
            <a:xfrm>
              <a:off x="4407250" y="5787721"/>
              <a:ext cx="1283487" cy="383162"/>
              <a:chOff x="6421785" y="5373193"/>
              <a:chExt cx="1283487" cy="383162"/>
            </a:xfrm>
          </p:grpSpPr>
          <p:sp>
            <p:nvSpPr>
              <p:cNvPr id="10" name="Rounded Rectangle 10">
                <a:extLst>
                  <a:ext uri="{FF2B5EF4-FFF2-40B4-BE49-F238E27FC236}">
                    <a16:creationId xmlns:a16="http://schemas.microsoft.com/office/drawing/2014/main" id="{AFA4FA6A-DB44-483E-9F5B-850A4DC1AB3C}"/>
                  </a:ext>
                </a:extLst>
              </p:cNvPr>
              <p:cNvSpPr/>
              <p:nvPr/>
            </p:nvSpPr>
            <p:spPr>
              <a:xfrm>
                <a:off x="6421785" y="5373193"/>
                <a:ext cx="1240161" cy="383162"/>
              </a:xfrm>
              <a:prstGeom prst="roundRect">
                <a:avLst>
                  <a:gd name="adj" fmla="val 12736"/>
                </a:avLst>
              </a:prstGeom>
              <a:solidFill>
                <a:schemeClr val="tx1">
                  <a:lumMod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36000" bIns="36000" rtlCol="0" anchor="ctr">
                <a:noAutofit/>
              </a:bodyPr>
              <a:lstStyle/>
              <a:p>
                <a:endParaRPr lang="en-US" sz="1200" dirty="0">
                  <a:solidFill>
                    <a:schemeClr val="bg1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C99AEB-4F10-4A1A-9494-CAC25BBC208E}"/>
                  </a:ext>
                </a:extLst>
              </p:cNvPr>
              <p:cNvSpPr/>
              <p:nvPr/>
            </p:nvSpPr>
            <p:spPr>
              <a:xfrm>
                <a:off x="6756463" y="5425211"/>
                <a:ext cx="948809" cy="301407"/>
              </a:xfrm>
              <a:prstGeom prst="rect">
                <a:avLst/>
              </a:prstGeom>
              <a:effectLst/>
            </p:spPr>
            <p:txBody>
              <a:bodyPr wrap="square" lIns="0" rIns="0">
                <a:noAutofit/>
              </a:bodyPr>
              <a:lstStyle/>
              <a:p>
                <a:pPr algn="ctr" defTabSz="914400">
                  <a:lnSpc>
                    <a:spcPts val="1000"/>
                  </a:lnSpc>
                  <a:defRPr/>
                </a:pPr>
                <a:r>
                  <a:rPr lang="fr-FR" sz="1200" kern="0" dirty="0">
                    <a:solidFill>
                      <a:schemeClr val="bg1"/>
                    </a:solidFill>
                    <a:latin typeface="Source Sans Pro Light" charset="0"/>
                  </a:rPr>
                  <a:t>PROCESSOR </a:t>
                </a:r>
                <a:br>
                  <a:rPr lang="fr-FR" sz="1200" kern="0" dirty="0">
                    <a:solidFill>
                      <a:schemeClr val="bg1"/>
                    </a:solidFill>
                    <a:latin typeface="Source Sans Pro Light" charset="0"/>
                  </a:rPr>
                </a:br>
                <a:r>
                  <a:rPr lang="fr-FR" sz="1200" kern="0" dirty="0">
                    <a:solidFill>
                      <a:schemeClr val="bg1"/>
                    </a:solidFill>
                    <a:latin typeface="Source Sans Pro Light" charset="0"/>
                  </a:rPr>
                  <a:t>CORE</a:t>
                </a:r>
                <a:endParaRPr lang="en-US" sz="1200" kern="0" dirty="0">
                  <a:solidFill>
                    <a:schemeClr val="bg1"/>
                  </a:solidFill>
                  <a:latin typeface="Source Sans Pro Light" charset="0"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40D5FF5-A79C-4BC1-9C91-63CFC4A9EE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lum brigh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2924" y="5411413"/>
                <a:ext cx="307244" cy="309712"/>
              </a:xfrm>
              <a:prstGeom prst="rect">
                <a:avLst/>
              </a:prstGeom>
            </p:spPr>
          </p:pic>
        </p:grpSp>
      </p:grp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51B0D8F8-DDCA-46C6-BC75-BF50B134B4BF}"/>
              </a:ext>
            </a:extLst>
          </p:cNvPr>
          <p:cNvSpPr/>
          <p:nvPr/>
        </p:nvSpPr>
        <p:spPr>
          <a:xfrm>
            <a:off x="3859356" y="2455305"/>
            <a:ext cx="4445565" cy="2201991"/>
          </a:xfrm>
          <a:prstGeom prst="roundRect">
            <a:avLst>
              <a:gd name="adj" fmla="val 3675"/>
            </a:avLst>
          </a:prstGeom>
          <a:solidFill>
            <a:schemeClr val="bg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308EA3FC-C6B1-4464-B546-2FA60CF91B0C}"/>
              </a:ext>
            </a:extLst>
          </p:cNvPr>
          <p:cNvSpPr/>
          <p:nvPr/>
        </p:nvSpPr>
        <p:spPr>
          <a:xfrm>
            <a:off x="3977649" y="3871733"/>
            <a:ext cx="4236479" cy="306000"/>
          </a:xfrm>
          <a:prstGeom prst="roundRect">
            <a:avLst>
              <a:gd name="adj" fmla="val 19644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36000" bIns="3600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  <a:cs typeface="Source Sans Pro" charset="0"/>
              </a:rPr>
              <a:t>RTOS/OS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226B5CBF-6915-4FC6-A3FB-19C4E5C6E9B5}"/>
              </a:ext>
            </a:extLst>
          </p:cNvPr>
          <p:cNvSpPr/>
          <p:nvPr/>
        </p:nvSpPr>
        <p:spPr>
          <a:xfrm>
            <a:off x="3977651" y="3496712"/>
            <a:ext cx="4236477" cy="306000"/>
          </a:xfrm>
          <a:prstGeom prst="roundRect">
            <a:avLst>
              <a:gd name="adj" fmla="val 18223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</a:rPr>
              <a:t>BSP</a:t>
            </a:r>
          </a:p>
        </p:txBody>
      </p:sp>
      <p:sp>
        <p:nvSpPr>
          <p:cNvPr id="16" name="Rounded Rectangle 27">
            <a:extLst>
              <a:ext uri="{FF2B5EF4-FFF2-40B4-BE49-F238E27FC236}">
                <a16:creationId xmlns:a16="http://schemas.microsoft.com/office/drawing/2014/main" id="{FB2D2FDB-1130-4471-A4CA-253134086998}"/>
              </a:ext>
            </a:extLst>
          </p:cNvPr>
          <p:cNvSpPr/>
          <p:nvPr/>
        </p:nvSpPr>
        <p:spPr>
          <a:xfrm>
            <a:off x="7426660" y="2569651"/>
            <a:ext cx="761996" cy="288974"/>
          </a:xfrm>
          <a:prstGeom prst="roundRect">
            <a:avLst>
              <a:gd name="adj" fmla="val 13128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72000" rIns="0" bIns="36000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Scheduler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9BD250-0876-4D3F-9767-F3176CB57185}"/>
              </a:ext>
            </a:extLst>
          </p:cNvPr>
          <p:cNvCxnSpPr>
            <a:cxnSpLocks/>
          </p:cNvCxnSpPr>
          <p:nvPr/>
        </p:nvCxnSpPr>
        <p:spPr>
          <a:xfrm>
            <a:off x="4018961" y="3391127"/>
            <a:ext cx="1771705" cy="14307"/>
          </a:xfrm>
          <a:prstGeom prst="line">
            <a:avLst/>
          </a:prstGeom>
          <a:ln w="38100" cap="rnd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9B41740-D60B-42CA-BD37-BF7CBF25DDE2}"/>
              </a:ext>
            </a:extLst>
          </p:cNvPr>
          <p:cNvSpPr/>
          <p:nvPr/>
        </p:nvSpPr>
        <p:spPr>
          <a:xfrm>
            <a:off x="6940474" y="5373239"/>
            <a:ext cx="1263935" cy="213954"/>
          </a:xfrm>
          <a:prstGeom prst="rect">
            <a:avLst/>
          </a:prstGeom>
          <a:noFill/>
          <a:effectLst/>
        </p:spPr>
        <p:txBody>
          <a:bodyPr wrap="square" lIns="0" rIns="0">
            <a:noAutofit/>
          </a:bodyPr>
          <a:lstStyle/>
          <a:p>
            <a:pPr algn="r">
              <a:lnSpc>
                <a:spcPts val="1300"/>
              </a:lnSpc>
            </a:pPr>
            <a:r>
              <a:rPr lang="en-US" sz="1100" b="1" dirty="0">
                <a:ln w="0"/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HARDWARE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8A9153-19B3-49D9-9A8B-70005ECD09C2}"/>
              </a:ext>
            </a:extLst>
          </p:cNvPr>
          <p:cNvSpPr/>
          <p:nvPr/>
        </p:nvSpPr>
        <p:spPr>
          <a:xfrm>
            <a:off x="7260499" y="4618307"/>
            <a:ext cx="943910" cy="213954"/>
          </a:xfrm>
          <a:prstGeom prst="rect">
            <a:avLst/>
          </a:prstGeom>
          <a:noFill/>
          <a:effectLst/>
        </p:spPr>
        <p:txBody>
          <a:bodyPr wrap="square" lIns="0" rIns="0">
            <a:noAutofit/>
          </a:bodyPr>
          <a:lstStyle/>
          <a:p>
            <a:pPr algn="r">
              <a:lnSpc>
                <a:spcPts val="1300"/>
              </a:lnSpc>
            </a:pPr>
            <a:r>
              <a:rPr lang="en-US" sz="1100" b="1" dirty="0">
                <a:ln w="0"/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PLATFORM</a:t>
            </a:r>
          </a:p>
        </p:txBody>
      </p:sp>
      <p:sp>
        <p:nvSpPr>
          <p:cNvPr id="20" name="Rounded Rectangle 37">
            <a:extLst>
              <a:ext uri="{FF2B5EF4-FFF2-40B4-BE49-F238E27FC236}">
                <a16:creationId xmlns:a16="http://schemas.microsoft.com/office/drawing/2014/main" id="{4C3C5FAE-707A-4F6D-80EE-51B5A43B317C}"/>
              </a:ext>
            </a:extLst>
          </p:cNvPr>
          <p:cNvSpPr/>
          <p:nvPr/>
        </p:nvSpPr>
        <p:spPr>
          <a:xfrm>
            <a:off x="5563448" y="4998723"/>
            <a:ext cx="795600" cy="309106"/>
          </a:xfrm>
          <a:prstGeom prst="roundRect">
            <a:avLst>
              <a:gd name="adj" fmla="val 20457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72000" rIns="0" bIns="46800" rtlCol="0" anchor="ctr">
            <a:noAutofit/>
          </a:bodyPr>
          <a:lstStyle/>
          <a:p>
            <a:pPr lvl="0" algn="ctr" defTabSz="914400">
              <a:lnSpc>
                <a:spcPts val="118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CPU FPU</a:t>
            </a:r>
          </a:p>
        </p:txBody>
      </p:sp>
      <p:sp>
        <p:nvSpPr>
          <p:cNvPr id="21" name="Rounded Rectangle 38">
            <a:extLst>
              <a:ext uri="{FF2B5EF4-FFF2-40B4-BE49-F238E27FC236}">
                <a16:creationId xmlns:a16="http://schemas.microsoft.com/office/drawing/2014/main" id="{B8C83289-18BD-40F8-B920-E314FEA4E5A7}"/>
              </a:ext>
            </a:extLst>
          </p:cNvPr>
          <p:cNvSpPr/>
          <p:nvPr/>
        </p:nvSpPr>
        <p:spPr>
          <a:xfrm>
            <a:off x="6437792" y="4998723"/>
            <a:ext cx="795600" cy="309106"/>
          </a:xfrm>
          <a:prstGeom prst="roundRect">
            <a:avLst>
              <a:gd name="adj" fmla="val 20457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72000" rIns="0" bIns="46800" rtlCol="0" anchor="ctr">
            <a:noAutofit/>
          </a:bodyPr>
          <a:lstStyle/>
          <a:p>
            <a:pPr lvl="0" algn="ctr" defTabSz="914400">
              <a:lnSpc>
                <a:spcPts val="118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Memory</a:t>
            </a:r>
          </a:p>
        </p:txBody>
      </p:sp>
      <p:sp>
        <p:nvSpPr>
          <p:cNvPr id="22" name="Rounded Rectangle 39">
            <a:extLst>
              <a:ext uri="{FF2B5EF4-FFF2-40B4-BE49-F238E27FC236}">
                <a16:creationId xmlns:a16="http://schemas.microsoft.com/office/drawing/2014/main" id="{D67BC221-8363-4C11-B54C-C65BA52A2EC6}"/>
              </a:ext>
            </a:extLst>
          </p:cNvPr>
          <p:cNvSpPr/>
          <p:nvPr/>
        </p:nvSpPr>
        <p:spPr>
          <a:xfrm>
            <a:off x="7312136" y="4998723"/>
            <a:ext cx="795600" cy="309106"/>
          </a:xfrm>
          <a:prstGeom prst="roundRect">
            <a:avLst>
              <a:gd name="adj" fmla="val 20457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72000" rIns="0" bIns="46800" rtlCol="0" anchor="ctr">
            <a:noAutofit/>
          </a:bodyPr>
          <a:lstStyle/>
          <a:p>
            <a:pPr lvl="0" algn="ctr" defTabSz="914400">
              <a:lnSpc>
                <a:spcPts val="118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Peripherals</a:t>
            </a:r>
            <a:endParaRPr lang="en-US" sz="1200" i="1" kern="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1724FF-C758-4D53-87CC-5B6B48EF4954}"/>
              </a:ext>
            </a:extLst>
          </p:cNvPr>
          <p:cNvSpPr/>
          <p:nvPr/>
        </p:nvSpPr>
        <p:spPr>
          <a:xfrm>
            <a:off x="4128857" y="3299006"/>
            <a:ext cx="1661808" cy="136256"/>
          </a:xfrm>
          <a:prstGeom prst="rect">
            <a:avLst/>
          </a:prstGeom>
          <a:gradFill flip="none" rotWithShape="1">
            <a:gsLst>
              <a:gs pos="100000">
                <a:srgbClr val="CBD3D7">
                  <a:alpha val="0"/>
                </a:srgbClr>
              </a:gs>
              <a:gs pos="0">
                <a:schemeClr val="bg2">
                  <a:alpha val="0"/>
                </a:schemeClr>
              </a:gs>
              <a:gs pos="80000">
                <a:srgbClr val="CBD3D7">
                  <a:alpha val="90000"/>
                </a:srgbClr>
              </a:gs>
              <a:gs pos="20000">
                <a:schemeClr val="bg2">
                  <a:alpha val="90000"/>
                </a:schemeClr>
              </a:gs>
            </a:gsLst>
            <a:lin ang="0" scaled="1"/>
            <a:tileRect/>
          </a:gradFill>
          <a:ln w="31750"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200" b="1" dirty="0">
                <a:ln w="0"/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ABSTRACTION LAYERS</a:t>
            </a:r>
          </a:p>
        </p:txBody>
      </p:sp>
      <p:sp>
        <p:nvSpPr>
          <p:cNvPr id="25" name="Rounded Rectangle 88">
            <a:extLst>
              <a:ext uri="{FF2B5EF4-FFF2-40B4-BE49-F238E27FC236}">
                <a16:creationId xmlns:a16="http://schemas.microsoft.com/office/drawing/2014/main" id="{5DAB12C6-3539-4306-95B6-318E56D43107}"/>
              </a:ext>
            </a:extLst>
          </p:cNvPr>
          <p:cNvSpPr/>
          <p:nvPr/>
        </p:nvSpPr>
        <p:spPr>
          <a:xfrm>
            <a:off x="3977649" y="4242282"/>
            <a:ext cx="4236479" cy="306000"/>
          </a:xfrm>
          <a:prstGeom prst="roundRect">
            <a:avLst>
              <a:gd name="adj" fmla="val 19644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36000" bIns="36000" rtlCol="0" anchor="ctr">
            <a:noAutofit/>
          </a:bodyPr>
          <a:lstStyle/>
          <a:p>
            <a:pPr lvl="0" algn="ctr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  <a:cs typeface="Source Sans Pro" charset="0"/>
              </a:rPr>
              <a:t>C Runtime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54D58B-77E5-4726-BD78-C16BB7C962FF}"/>
              </a:ext>
            </a:extLst>
          </p:cNvPr>
          <p:cNvGrpSpPr/>
          <p:nvPr/>
        </p:nvGrpSpPr>
        <p:grpSpPr>
          <a:xfrm>
            <a:off x="3963087" y="2241352"/>
            <a:ext cx="1684403" cy="725924"/>
            <a:chOff x="3235766" y="3459308"/>
            <a:chExt cx="1684403" cy="725924"/>
          </a:xfrm>
        </p:grpSpPr>
        <p:sp>
          <p:nvSpPr>
            <p:cNvPr id="27" name="Rounded Rectangle 370">
              <a:extLst>
                <a:ext uri="{FF2B5EF4-FFF2-40B4-BE49-F238E27FC236}">
                  <a16:creationId xmlns:a16="http://schemas.microsoft.com/office/drawing/2014/main" id="{C179FB8F-C175-4783-90D6-7A8EC1D45A9A}"/>
                </a:ext>
              </a:extLst>
            </p:cNvPr>
            <p:cNvSpPr/>
            <p:nvPr/>
          </p:nvSpPr>
          <p:spPr>
            <a:xfrm>
              <a:off x="3235766" y="3459308"/>
              <a:ext cx="1684403" cy="725924"/>
            </a:xfrm>
            <a:custGeom>
              <a:avLst/>
              <a:gdLst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665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4094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81139"/>
                <a:gd name="connsiteY0" fmla="*/ 388686 h 1084694"/>
                <a:gd name="connsiteX1" fmla="*/ 70032 w 1381139"/>
                <a:gd name="connsiteY1" fmla="*/ 0 h 1084694"/>
                <a:gd name="connsiteX2" fmla="*/ 1314571 w 1381139"/>
                <a:gd name="connsiteY2" fmla="*/ 0 h 1084694"/>
                <a:gd name="connsiteX3" fmla="*/ 1381139 w 1381139"/>
                <a:gd name="connsiteY3" fmla="*/ 409468 h 1084694"/>
                <a:gd name="connsiteX4" fmla="*/ 1381139 w 1381139"/>
                <a:gd name="connsiteY4" fmla="*/ 1018126 h 1084694"/>
                <a:gd name="connsiteX5" fmla="*/ 1314571 w 1381139"/>
                <a:gd name="connsiteY5" fmla="*/ 1084694 h 1084694"/>
                <a:gd name="connsiteX6" fmla="*/ 70032 w 1381139"/>
                <a:gd name="connsiteY6" fmla="*/ 1084694 h 1084694"/>
                <a:gd name="connsiteX7" fmla="*/ 3464 w 1381139"/>
                <a:gd name="connsiteY7" fmla="*/ 1018126 h 1084694"/>
                <a:gd name="connsiteX8" fmla="*/ 0 w 1381139"/>
                <a:gd name="connsiteY8" fmla="*/ 388686 h 1084694"/>
                <a:gd name="connsiteX0" fmla="*/ 0 w 3085063"/>
                <a:gd name="connsiteY0" fmla="*/ 388686 h 1084694"/>
                <a:gd name="connsiteX1" fmla="*/ 70032 w 3085063"/>
                <a:gd name="connsiteY1" fmla="*/ 0 h 1084694"/>
                <a:gd name="connsiteX2" fmla="*/ 3084489 w 3085063"/>
                <a:gd name="connsiteY2" fmla="*/ 256309 h 1084694"/>
                <a:gd name="connsiteX3" fmla="*/ 1381139 w 3085063"/>
                <a:gd name="connsiteY3" fmla="*/ 409468 h 1084694"/>
                <a:gd name="connsiteX4" fmla="*/ 1381139 w 3085063"/>
                <a:gd name="connsiteY4" fmla="*/ 1018126 h 1084694"/>
                <a:gd name="connsiteX5" fmla="*/ 1314571 w 3085063"/>
                <a:gd name="connsiteY5" fmla="*/ 1084694 h 1084694"/>
                <a:gd name="connsiteX6" fmla="*/ 70032 w 3085063"/>
                <a:gd name="connsiteY6" fmla="*/ 1084694 h 1084694"/>
                <a:gd name="connsiteX7" fmla="*/ 3464 w 3085063"/>
                <a:gd name="connsiteY7" fmla="*/ 1018126 h 1084694"/>
                <a:gd name="connsiteX8" fmla="*/ 0 w 3085063"/>
                <a:gd name="connsiteY8" fmla="*/ 388686 h 1084694"/>
                <a:gd name="connsiteX0" fmla="*/ 1150005 w 4235068"/>
                <a:gd name="connsiteY0" fmla="*/ 132377 h 828385"/>
                <a:gd name="connsiteX1" fmla="*/ 837 w 4235068"/>
                <a:gd name="connsiteY1" fmla="*/ 3463 h 828385"/>
                <a:gd name="connsiteX2" fmla="*/ 4234494 w 4235068"/>
                <a:gd name="connsiteY2" fmla="*/ 0 h 828385"/>
                <a:gd name="connsiteX3" fmla="*/ 2531144 w 4235068"/>
                <a:gd name="connsiteY3" fmla="*/ 153159 h 828385"/>
                <a:gd name="connsiteX4" fmla="*/ 2531144 w 4235068"/>
                <a:gd name="connsiteY4" fmla="*/ 761817 h 828385"/>
                <a:gd name="connsiteX5" fmla="*/ 2464576 w 4235068"/>
                <a:gd name="connsiteY5" fmla="*/ 828385 h 828385"/>
                <a:gd name="connsiteX6" fmla="*/ 1220037 w 4235068"/>
                <a:gd name="connsiteY6" fmla="*/ 828385 h 828385"/>
                <a:gd name="connsiteX7" fmla="*/ 1153469 w 4235068"/>
                <a:gd name="connsiteY7" fmla="*/ 761817 h 828385"/>
                <a:gd name="connsiteX8" fmla="*/ 1150005 w 4235068"/>
                <a:gd name="connsiteY8" fmla="*/ 132377 h 828385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4 w 2930910"/>
                <a:gd name="connsiteY0" fmla="*/ 128914 h 824922"/>
                <a:gd name="connsiteX1" fmla="*/ 836 w 2930910"/>
                <a:gd name="connsiteY1" fmla="*/ 0 h 824922"/>
                <a:gd name="connsiteX2" fmla="*/ 2928702 w 2930910"/>
                <a:gd name="connsiteY2" fmla="*/ 1 h 824922"/>
                <a:gd name="connsiteX3" fmla="*/ 2531143 w 2930910"/>
                <a:gd name="connsiteY3" fmla="*/ 149696 h 824922"/>
                <a:gd name="connsiteX4" fmla="*/ 2531143 w 2930910"/>
                <a:gd name="connsiteY4" fmla="*/ 758354 h 824922"/>
                <a:gd name="connsiteX5" fmla="*/ 2464575 w 2930910"/>
                <a:gd name="connsiteY5" fmla="*/ 824922 h 824922"/>
                <a:gd name="connsiteX6" fmla="*/ 1220036 w 2930910"/>
                <a:gd name="connsiteY6" fmla="*/ 824922 h 824922"/>
                <a:gd name="connsiteX7" fmla="*/ 1153468 w 2930910"/>
                <a:gd name="connsiteY7" fmla="*/ 758354 h 824922"/>
                <a:gd name="connsiteX8" fmla="*/ 1150004 w 2930910"/>
                <a:gd name="connsiteY8" fmla="*/ 128914 h 824922"/>
                <a:gd name="connsiteX0" fmla="*/ 375627 w 2156533"/>
                <a:gd name="connsiteY0" fmla="*/ 128913 h 824921"/>
                <a:gd name="connsiteX1" fmla="*/ 2314 w 2156533"/>
                <a:gd name="connsiteY1" fmla="*/ 6926 h 824921"/>
                <a:gd name="connsiteX2" fmla="*/ 2154325 w 2156533"/>
                <a:gd name="connsiteY2" fmla="*/ 0 h 824921"/>
                <a:gd name="connsiteX3" fmla="*/ 1756766 w 2156533"/>
                <a:gd name="connsiteY3" fmla="*/ 149695 h 824921"/>
                <a:gd name="connsiteX4" fmla="*/ 1756766 w 2156533"/>
                <a:gd name="connsiteY4" fmla="*/ 758353 h 824921"/>
                <a:gd name="connsiteX5" fmla="*/ 1690198 w 2156533"/>
                <a:gd name="connsiteY5" fmla="*/ 824921 h 824921"/>
                <a:gd name="connsiteX6" fmla="*/ 445659 w 2156533"/>
                <a:gd name="connsiteY6" fmla="*/ 824921 h 824921"/>
                <a:gd name="connsiteX7" fmla="*/ 379091 w 2156533"/>
                <a:gd name="connsiteY7" fmla="*/ 758353 h 824921"/>
                <a:gd name="connsiteX8" fmla="*/ 375627 w 2156533"/>
                <a:gd name="connsiteY8" fmla="*/ 128913 h 824921"/>
                <a:gd name="connsiteX0" fmla="*/ 418185 w 2199091"/>
                <a:gd name="connsiteY0" fmla="*/ 128913 h 824921"/>
                <a:gd name="connsiteX1" fmla="*/ 44872 w 2199091"/>
                <a:gd name="connsiteY1" fmla="*/ 6926 h 824921"/>
                <a:gd name="connsiteX2" fmla="*/ 2196883 w 2199091"/>
                <a:gd name="connsiteY2" fmla="*/ 0 h 824921"/>
                <a:gd name="connsiteX3" fmla="*/ 1799324 w 2199091"/>
                <a:gd name="connsiteY3" fmla="*/ 149695 h 824921"/>
                <a:gd name="connsiteX4" fmla="*/ 1799324 w 2199091"/>
                <a:gd name="connsiteY4" fmla="*/ 758353 h 824921"/>
                <a:gd name="connsiteX5" fmla="*/ 1732756 w 2199091"/>
                <a:gd name="connsiteY5" fmla="*/ 824921 h 824921"/>
                <a:gd name="connsiteX6" fmla="*/ 488217 w 2199091"/>
                <a:gd name="connsiteY6" fmla="*/ 824921 h 824921"/>
                <a:gd name="connsiteX7" fmla="*/ 421649 w 2199091"/>
                <a:gd name="connsiteY7" fmla="*/ 758353 h 824921"/>
                <a:gd name="connsiteX8" fmla="*/ 418185 w 2199091"/>
                <a:gd name="connsiteY8" fmla="*/ 128913 h 824921"/>
                <a:gd name="connsiteX0" fmla="*/ 404178 w 2197426"/>
                <a:gd name="connsiteY0" fmla="*/ 129381 h 825389"/>
                <a:gd name="connsiteX1" fmla="*/ 30865 w 2197426"/>
                <a:gd name="connsiteY1" fmla="*/ 7394 h 825389"/>
                <a:gd name="connsiteX2" fmla="*/ 2182876 w 2197426"/>
                <a:gd name="connsiteY2" fmla="*/ 468 h 825389"/>
                <a:gd name="connsiteX3" fmla="*/ 1785317 w 2197426"/>
                <a:gd name="connsiteY3" fmla="*/ 150163 h 825389"/>
                <a:gd name="connsiteX4" fmla="*/ 1785317 w 2197426"/>
                <a:gd name="connsiteY4" fmla="*/ 758821 h 825389"/>
                <a:gd name="connsiteX5" fmla="*/ 1718749 w 2197426"/>
                <a:gd name="connsiteY5" fmla="*/ 825389 h 825389"/>
                <a:gd name="connsiteX6" fmla="*/ 474210 w 2197426"/>
                <a:gd name="connsiteY6" fmla="*/ 825389 h 825389"/>
                <a:gd name="connsiteX7" fmla="*/ 407642 w 2197426"/>
                <a:gd name="connsiteY7" fmla="*/ 758821 h 825389"/>
                <a:gd name="connsiteX8" fmla="*/ 404178 w 2197426"/>
                <a:gd name="connsiteY8" fmla="*/ 129381 h 825389"/>
                <a:gd name="connsiteX0" fmla="*/ 373313 w 2152011"/>
                <a:gd name="connsiteY0" fmla="*/ 129381 h 825389"/>
                <a:gd name="connsiteX1" fmla="*/ 0 w 2152011"/>
                <a:gd name="connsiteY1" fmla="*/ 7394 h 825389"/>
                <a:gd name="connsiteX2" fmla="*/ 2152011 w 2152011"/>
                <a:gd name="connsiteY2" fmla="*/ 468 h 825389"/>
                <a:gd name="connsiteX3" fmla="*/ 1754452 w 2152011"/>
                <a:gd name="connsiteY3" fmla="*/ 150163 h 825389"/>
                <a:gd name="connsiteX4" fmla="*/ 1754452 w 2152011"/>
                <a:gd name="connsiteY4" fmla="*/ 758821 h 825389"/>
                <a:gd name="connsiteX5" fmla="*/ 1687884 w 2152011"/>
                <a:gd name="connsiteY5" fmla="*/ 825389 h 825389"/>
                <a:gd name="connsiteX6" fmla="*/ 443345 w 2152011"/>
                <a:gd name="connsiteY6" fmla="*/ 825389 h 825389"/>
                <a:gd name="connsiteX7" fmla="*/ 376777 w 2152011"/>
                <a:gd name="connsiteY7" fmla="*/ 758821 h 825389"/>
                <a:gd name="connsiteX8" fmla="*/ 373313 w 2152011"/>
                <a:gd name="connsiteY8" fmla="*/ 129381 h 825389"/>
                <a:gd name="connsiteX0" fmla="*/ 436994 w 2018842"/>
                <a:gd name="connsiteY0" fmla="*/ 132057 h 828065"/>
                <a:gd name="connsiteX1" fmla="*/ 63681 w 2018842"/>
                <a:gd name="connsiteY1" fmla="*/ 10070 h 828065"/>
                <a:gd name="connsiteX2" fmla="*/ 2018842 w 2018842"/>
                <a:gd name="connsiteY2" fmla="*/ 6319 h 828065"/>
                <a:gd name="connsiteX3" fmla="*/ 1818133 w 2018842"/>
                <a:gd name="connsiteY3" fmla="*/ 152839 h 828065"/>
                <a:gd name="connsiteX4" fmla="*/ 1818133 w 2018842"/>
                <a:gd name="connsiteY4" fmla="*/ 761497 h 828065"/>
                <a:gd name="connsiteX5" fmla="*/ 1751565 w 2018842"/>
                <a:gd name="connsiteY5" fmla="*/ 828065 h 828065"/>
                <a:gd name="connsiteX6" fmla="*/ 507026 w 2018842"/>
                <a:gd name="connsiteY6" fmla="*/ 828065 h 828065"/>
                <a:gd name="connsiteX7" fmla="*/ 440458 w 2018842"/>
                <a:gd name="connsiteY7" fmla="*/ 761497 h 828065"/>
                <a:gd name="connsiteX8" fmla="*/ 436994 w 2018842"/>
                <a:gd name="connsiteY8" fmla="*/ 132057 h 828065"/>
                <a:gd name="connsiteX0" fmla="*/ 436994 w 2023402"/>
                <a:gd name="connsiteY0" fmla="*/ 131514 h 827522"/>
                <a:gd name="connsiteX1" fmla="*/ 63681 w 2023402"/>
                <a:gd name="connsiteY1" fmla="*/ 9527 h 827522"/>
                <a:gd name="connsiteX2" fmla="*/ 2018842 w 2023402"/>
                <a:gd name="connsiteY2" fmla="*/ 5776 h 827522"/>
                <a:gd name="connsiteX3" fmla="*/ 1818133 w 2023402"/>
                <a:gd name="connsiteY3" fmla="*/ 152296 h 827522"/>
                <a:gd name="connsiteX4" fmla="*/ 1818133 w 2023402"/>
                <a:gd name="connsiteY4" fmla="*/ 760954 h 827522"/>
                <a:gd name="connsiteX5" fmla="*/ 1751565 w 2023402"/>
                <a:gd name="connsiteY5" fmla="*/ 827522 h 827522"/>
                <a:gd name="connsiteX6" fmla="*/ 507026 w 2023402"/>
                <a:gd name="connsiteY6" fmla="*/ 827522 h 827522"/>
                <a:gd name="connsiteX7" fmla="*/ 440458 w 2023402"/>
                <a:gd name="connsiteY7" fmla="*/ 760954 h 827522"/>
                <a:gd name="connsiteX8" fmla="*/ 436994 w 2023402"/>
                <a:gd name="connsiteY8" fmla="*/ 131514 h 827522"/>
                <a:gd name="connsiteX0" fmla="*/ 260186 w 1921406"/>
                <a:gd name="connsiteY0" fmla="*/ 144219 h 840227"/>
                <a:gd name="connsiteX1" fmla="*/ 83723 w 1921406"/>
                <a:gd name="connsiteY1" fmla="*/ 15882 h 840227"/>
                <a:gd name="connsiteX2" fmla="*/ 1842034 w 1921406"/>
                <a:gd name="connsiteY2" fmla="*/ 18481 h 840227"/>
                <a:gd name="connsiteX3" fmla="*/ 1641325 w 1921406"/>
                <a:gd name="connsiteY3" fmla="*/ 165001 h 840227"/>
                <a:gd name="connsiteX4" fmla="*/ 1641325 w 1921406"/>
                <a:gd name="connsiteY4" fmla="*/ 773659 h 840227"/>
                <a:gd name="connsiteX5" fmla="*/ 1574757 w 1921406"/>
                <a:gd name="connsiteY5" fmla="*/ 840227 h 840227"/>
                <a:gd name="connsiteX6" fmla="*/ 330218 w 1921406"/>
                <a:gd name="connsiteY6" fmla="*/ 840227 h 840227"/>
                <a:gd name="connsiteX7" fmla="*/ 263650 w 1921406"/>
                <a:gd name="connsiteY7" fmla="*/ 773659 h 840227"/>
                <a:gd name="connsiteX8" fmla="*/ 260186 w 1921406"/>
                <a:gd name="connsiteY8" fmla="*/ 144219 h 840227"/>
                <a:gd name="connsiteX0" fmla="*/ 184184 w 1845404"/>
                <a:gd name="connsiteY0" fmla="*/ 137193 h 833201"/>
                <a:gd name="connsiteX1" fmla="*/ 7721 w 1845404"/>
                <a:gd name="connsiteY1" fmla="*/ 8856 h 833201"/>
                <a:gd name="connsiteX2" fmla="*/ 1766032 w 1845404"/>
                <a:gd name="connsiteY2" fmla="*/ 11455 h 833201"/>
                <a:gd name="connsiteX3" fmla="*/ 1565323 w 1845404"/>
                <a:gd name="connsiteY3" fmla="*/ 157975 h 833201"/>
                <a:gd name="connsiteX4" fmla="*/ 1565323 w 1845404"/>
                <a:gd name="connsiteY4" fmla="*/ 766633 h 833201"/>
                <a:gd name="connsiteX5" fmla="*/ 1498755 w 1845404"/>
                <a:gd name="connsiteY5" fmla="*/ 833201 h 833201"/>
                <a:gd name="connsiteX6" fmla="*/ 254216 w 1845404"/>
                <a:gd name="connsiteY6" fmla="*/ 833201 h 833201"/>
                <a:gd name="connsiteX7" fmla="*/ 187648 w 1845404"/>
                <a:gd name="connsiteY7" fmla="*/ 766633 h 833201"/>
                <a:gd name="connsiteX8" fmla="*/ 184184 w 1845404"/>
                <a:gd name="connsiteY8" fmla="*/ 137193 h 833201"/>
                <a:gd name="connsiteX0" fmla="*/ 254154 w 1839241"/>
                <a:gd name="connsiteY0" fmla="*/ 147999 h 844007"/>
                <a:gd name="connsiteX1" fmla="*/ 77691 w 1839241"/>
                <a:gd name="connsiteY1" fmla="*/ 19662 h 844007"/>
                <a:gd name="connsiteX2" fmla="*/ 1747102 w 1839241"/>
                <a:gd name="connsiteY2" fmla="*/ 15911 h 844007"/>
                <a:gd name="connsiteX3" fmla="*/ 1635293 w 1839241"/>
                <a:gd name="connsiteY3" fmla="*/ 168781 h 844007"/>
                <a:gd name="connsiteX4" fmla="*/ 1635293 w 1839241"/>
                <a:gd name="connsiteY4" fmla="*/ 777439 h 844007"/>
                <a:gd name="connsiteX5" fmla="*/ 1568725 w 1839241"/>
                <a:gd name="connsiteY5" fmla="*/ 844007 h 844007"/>
                <a:gd name="connsiteX6" fmla="*/ 324186 w 1839241"/>
                <a:gd name="connsiteY6" fmla="*/ 844007 h 844007"/>
                <a:gd name="connsiteX7" fmla="*/ 257618 w 1839241"/>
                <a:gd name="connsiteY7" fmla="*/ 777439 h 844007"/>
                <a:gd name="connsiteX8" fmla="*/ 254154 w 1839241"/>
                <a:gd name="connsiteY8" fmla="*/ 147999 h 844007"/>
                <a:gd name="connsiteX0" fmla="*/ 254154 w 1752323"/>
                <a:gd name="connsiteY0" fmla="*/ 139925 h 835933"/>
                <a:gd name="connsiteX1" fmla="*/ 77691 w 1752323"/>
                <a:gd name="connsiteY1" fmla="*/ 11588 h 835933"/>
                <a:gd name="connsiteX2" fmla="*/ 1747102 w 1752323"/>
                <a:gd name="connsiteY2" fmla="*/ 7837 h 835933"/>
                <a:gd name="connsiteX3" fmla="*/ 1635293 w 1752323"/>
                <a:gd name="connsiteY3" fmla="*/ 160707 h 835933"/>
                <a:gd name="connsiteX4" fmla="*/ 1635293 w 1752323"/>
                <a:gd name="connsiteY4" fmla="*/ 769365 h 835933"/>
                <a:gd name="connsiteX5" fmla="*/ 1568725 w 1752323"/>
                <a:gd name="connsiteY5" fmla="*/ 835933 h 835933"/>
                <a:gd name="connsiteX6" fmla="*/ 324186 w 1752323"/>
                <a:gd name="connsiteY6" fmla="*/ 835933 h 835933"/>
                <a:gd name="connsiteX7" fmla="*/ 257618 w 1752323"/>
                <a:gd name="connsiteY7" fmla="*/ 769365 h 835933"/>
                <a:gd name="connsiteX8" fmla="*/ 254154 w 1752323"/>
                <a:gd name="connsiteY8" fmla="*/ 139925 h 835933"/>
                <a:gd name="connsiteX0" fmla="*/ 256302 w 1786136"/>
                <a:gd name="connsiteY0" fmla="*/ 138666 h 834674"/>
                <a:gd name="connsiteX1" fmla="*/ 79839 w 1786136"/>
                <a:gd name="connsiteY1" fmla="*/ 10329 h 834674"/>
                <a:gd name="connsiteX2" fmla="*/ 1781000 w 1786136"/>
                <a:gd name="connsiteY2" fmla="*/ 9753 h 834674"/>
                <a:gd name="connsiteX3" fmla="*/ 1637441 w 1786136"/>
                <a:gd name="connsiteY3" fmla="*/ 159448 h 834674"/>
                <a:gd name="connsiteX4" fmla="*/ 1637441 w 1786136"/>
                <a:gd name="connsiteY4" fmla="*/ 768106 h 834674"/>
                <a:gd name="connsiteX5" fmla="*/ 1570873 w 1786136"/>
                <a:gd name="connsiteY5" fmla="*/ 834674 h 834674"/>
                <a:gd name="connsiteX6" fmla="*/ 326334 w 1786136"/>
                <a:gd name="connsiteY6" fmla="*/ 834674 h 834674"/>
                <a:gd name="connsiteX7" fmla="*/ 259766 w 1786136"/>
                <a:gd name="connsiteY7" fmla="*/ 768106 h 834674"/>
                <a:gd name="connsiteX8" fmla="*/ 256302 w 1786136"/>
                <a:gd name="connsiteY8" fmla="*/ 138666 h 834674"/>
                <a:gd name="connsiteX0" fmla="*/ 181625 w 1710512"/>
                <a:gd name="connsiteY0" fmla="*/ 130557 h 826565"/>
                <a:gd name="connsiteX1" fmla="*/ 5162 w 1710512"/>
                <a:gd name="connsiteY1" fmla="*/ 2220 h 826565"/>
                <a:gd name="connsiteX2" fmla="*/ 1706323 w 1710512"/>
                <a:gd name="connsiteY2" fmla="*/ 1644 h 826565"/>
                <a:gd name="connsiteX3" fmla="*/ 1562764 w 1710512"/>
                <a:gd name="connsiteY3" fmla="*/ 151339 h 826565"/>
                <a:gd name="connsiteX4" fmla="*/ 1562764 w 1710512"/>
                <a:gd name="connsiteY4" fmla="*/ 759997 h 826565"/>
                <a:gd name="connsiteX5" fmla="*/ 1496196 w 1710512"/>
                <a:gd name="connsiteY5" fmla="*/ 826565 h 826565"/>
                <a:gd name="connsiteX6" fmla="*/ 251657 w 1710512"/>
                <a:gd name="connsiteY6" fmla="*/ 826565 h 826565"/>
                <a:gd name="connsiteX7" fmla="*/ 185089 w 1710512"/>
                <a:gd name="connsiteY7" fmla="*/ 759997 h 826565"/>
                <a:gd name="connsiteX8" fmla="*/ 181625 w 1710512"/>
                <a:gd name="connsiteY8" fmla="*/ 130557 h 826565"/>
                <a:gd name="connsiteX0" fmla="*/ 157442 w 1767509"/>
                <a:gd name="connsiteY0" fmla="*/ 139313 h 835321"/>
                <a:gd name="connsiteX1" fmla="*/ 6379 w 1767509"/>
                <a:gd name="connsiteY1" fmla="*/ 14151 h 835321"/>
                <a:gd name="connsiteX2" fmla="*/ 1682140 w 1767509"/>
                <a:gd name="connsiteY2" fmla="*/ 10400 h 835321"/>
                <a:gd name="connsiteX3" fmla="*/ 1538581 w 1767509"/>
                <a:gd name="connsiteY3" fmla="*/ 160095 h 835321"/>
                <a:gd name="connsiteX4" fmla="*/ 1538581 w 1767509"/>
                <a:gd name="connsiteY4" fmla="*/ 768753 h 835321"/>
                <a:gd name="connsiteX5" fmla="*/ 1472013 w 1767509"/>
                <a:gd name="connsiteY5" fmla="*/ 835321 h 835321"/>
                <a:gd name="connsiteX6" fmla="*/ 227474 w 1767509"/>
                <a:gd name="connsiteY6" fmla="*/ 835321 h 835321"/>
                <a:gd name="connsiteX7" fmla="*/ 160906 w 1767509"/>
                <a:gd name="connsiteY7" fmla="*/ 768753 h 835321"/>
                <a:gd name="connsiteX8" fmla="*/ 157442 w 1767509"/>
                <a:gd name="connsiteY8" fmla="*/ 139313 h 835321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4777 w 1684351"/>
                <a:gd name="connsiteY0" fmla="*/ 131536 h 827544"/>
                <a:gd name="connsiteX1" fmla="*/ 3714 w 1684351"/>
                <a:gd name="connsiteY1" fmla="*/ 6374 h 827544"/>
                <a:gd name="connsiteX2" fmla="*/ 1679475 w 1684351"/>
                <a:gd name="connsiteY2" fmla="*/ 2623 h 827544"/>
                <a:gd name="connsiteX3" fmla="*/ 1535916 w 1684351"/>
                <a:gd name="connsiteY3" fmla="*/ 152318 h 827544"/>
                <a:gd name="connsiteX4" fmla="*/ 1535916 w 1684351"/>
                <a:gd name="connsiteY4" fmla="*/ 760976 h 827544"/>
                <a:gd name="connsiteX5" fmla="*/ 1469348 w 1684351"/>
                <a:gd name="connsiteY5" fmla="*/ 827544 h 827544"/>
                <a:gd name="connsiteX6" fmla="*/ 224809 w 1684351"/>
                <a:gd name="connsiteY6" fmla="*/ 827544 h 827544"/>
                <a:gd name="connsiteX7" fmla="*/ 158241 w 1684351"/>
                <a:gd name="connsiteY7" fmla="*/ 760976 h 827544"/>
                <a:gd name="connsiteX8" fmla="*/ 154777 w 1684351"/>
                <a:gd name="connsiteY8" fmla="*/ 131536 h 827544"/>
                <a:gd name="connsiteX0" fmla="*/ 236936 w 1786555"/>
                <a:gd name="connsiteY0" fmla="*/ 135949 h 831957"/>
                <a:gd name="connsiteX1" fmla="*/ 85873 w 1786555"/>
                <a:gd name="connsiteY1" fmla="*/ 10787 h 831957"/>
                <a:gd name="connsiteX2" fmla="*/ 1780684 w 1786555"/>
                <a:gd name="connsiteY2" fmla="*/ 10211 h 831957"/>
                <a:gd name="connsiteX3" fmla="*/ 1618075 w 1786555"/>
                <a:gd name="connsiteY3" fmla="*/ 156731 h 831957"/>
                <a:gd name="connsiteX4" fmla="*/ 1618075 w 1786555"/>
                <a:gd name="connsiteY4" fmla="*/ 765389 h 831957"/>
                <a:gd name="connsiteX5" fmla="*/ 1551507 w 1786555"/>
                <a:gd name="connsiteY5" fmla="*/ 831957 h 831957"/>
                <a:gd name="connsiteX6" fmla="*/ 306968 w 1786555"/>
                <a:gd name="connsiteY6" fmla="*/ 831957 h 831957"/>
                <a:gd name="connsiteX7" fmla="*/ 240400 w 1786555"/>
                <a:gd name="connsiteY7" fmla="*/ 765389 h 831957"/>
                <a:gd name="connsiteX8" fmla="*/ 236936 w 1786555"/>
                <a:gd name="connsiteY8" fmla="*/ 135949 h 831957"/>
                <a:gd name="connsiteX0" fmla="*/ 157046 w 1705555"/>
                <a:gd name="connsiteY0" fmla="*/ 128377 h 824385"/>
                <a:gd name="connsiteX1" fmla="*/ 5983 w 1705555"/>
                <a:gd name="connsiteY1" fmla="*/ 3215 h 824385"/>
                <a:gd name="connsiteX2" fmla="*/ 1700794 w 1705555"/>
                <a:gd name="connsiteY2" fmla="*/ 2639 h 824385"/>
                <a:gd name="connsiteX3" fmla="*/ 1538185 w 1705555"/>
                <a:gd name="connsiteY3" fmla="*/ 149159 h 824385"/>
                <a:gd name="connsiteX4" fmla="*/ 1538185 w 1705555"/>
                <a:gd name="connsiteY4" fmla="*/ 757817 h 824385"/>
                <a:gd name="connsiteX5" fmla="*/ 1471617 w 1705555"/>
                <a:gd name="connsiteY5" fmla="*/ 824385 h 824385"/>
                <a:gd name="connsiteX6" fmla="*/ 227078 w 1705555"/>
                <a:gd name="connsiteY6" fmla="*/ 824385 h 824385"/>
                <a:gd name="connsiteX7" fmla="*/ 160510 w 1705555"/>
                <a:gd name="connsiteY7" fmla="*/ 757817 h 824385"/>
                <a:gd name="connsiteX8" fmla="*/ 157046 w 1705555"/>
                <a:gd name="connsiteY8" fmla="*/ 128377 h 824385"/>
                <a:gd name="connsiteX0" fmla="*/ 158360 w 1784749"/>
                <a:gd name="connsiteY0" fmla="*/ 140824 h 836832"/>
                <a:gd name="connsiteX1" fmla="*/ 7297 w 1784749"/>
                <a:gd name="connsiteY1" fmla="*/ 15662 h 836832"/>
                <a:gd name="connsiteX2" fmla="*/ 1702108 w 1784749"/>
                <a:gd name="connsiteY2" fmla="*/ 15086 h 836832"/>
                <a:gd name="connsiteX3" fmla="*/ 1539499 w 1784749"/>
                <a:gd name="connsiteY3" fmla="*/ 215581 h 836832"/>
                <a:gd name="connsiteX4" fmla="*/ 1539499 w 1784749"/>
                <a:gd name="connsiteY4" fmla="*/ 770264 h 836832"/>
                <a:gd name="connsiteX5" fmla="*/ 1472931 w 1784749"/>
                <a:gd name="connsiteY5" fmla="*/ 836832 h 836832"/>
                <a:gd name="connsiteX6" fmla="*/ 228392 w 1784749"/>
                <a:gd name="connsiteY6" fmla="*/ 836832 h 836832"/>
                <a:gd name="connsiteX7" fmla="*/ 161824 w 1784749"/>
                <a:gd name="connsiteY7" fmla="*/ 770264 h 836832"/>
                <a:gd name="connsiteX8" fmla="*/ 158360 w 1784749"/>
                <a:gd name="connsiteY8" fmla="*/ 140824 h 836832"/>
                <a:gd name="connsiteX0" fmla="*/ 239426 w 1862640"/>
                <a:gd name="connsiteY0" fmla="*/ 233513 h 846971"/>
                <a:gd name="connsiteX1" fmla="*/ 85188 w 1862640"/>
                <a:gd name="connsiteY1" fmla="*/ 25801 h 846971"/>
                <a:gd name="connsiteX2" fmla="*/ 1779999 w 1862640"/>
                <a:gd name="connsiteY2" fmla="*/ 25225 h 846971"/>
                <a:gd name="connsiteX3" fmla="*/ 1617390 w 1862640"/>
                <a:gd name="connsiteY3" fmla="*/ 225720 h 846971"/>
                <a:gd name="connsiteX4" fmla="*/ 1617390 w 1862640"/>
                <a:gd name="connsiteY4" fmla="*/ 780403 h 846971"/>
                <a:gd name="connsiteX5" fmla="*/ 1550822 w 1862640"/>
                <a:gd name="connsiteY5" fmla="*/ 846971 h 846971"/>
                <a:gd name="connsiteX6" fmla="*/ 306283 w 1862640"/>
                <a:gd name="connsiteY6" fmla="*/ 846971 h 846971"/>
                <a:gd name="connsiteX7" fmla="*/ 239715 w 1862640"/>
                <a:gd name="connsiteY7" fmla="*/ 780403 h 846971"/>
                <a:gd name="connsiteX8" fmla="*/ 239426 w 1862640"/>
                <a:gd name="connsiteY8" fmla="*/ 233513 h 846971"/>
                <a:gd name="connsiteX0" fmla="*/ 238598 w 1861812"/>
                <a:gd name="connsiteY0" fmla="*/ 233513 h 846971"/>
                <a:gd name="connsiteX1" fmla="*/ 84360 w 1861812"/>
                <a:gd name="connsiteY1" fmla="*/ 25801 h 846971"/>
                <a:gd name="connsiteX2" fmla="*/ 1779171 w 1861812"/>
                <a:gd name="connsiteY2" fmla="*/ 25225 h 846971"/>
                <a:gd name="connsiteX3" fmla="*/ 1616562 w 1861812"/>
                <a:gd name="connsiteY3" fmla="*/ 225720 h 846971"/>
                <a:gd name="connsiteX4" fmla="*/ 1616562 w 1861812"/>
                <a:gd name="connsiteY4" fmla="*/ 780403 h 846971"/>
                <a:gd name="connsiteX5" fmla="*/ 1549994 w 1861812"/>
                <a:gd name="connsiteY5" fmla="*/ 846971 h 846971"/>
                <a:gd name="connsiteX6" fmla="*/ 305455 w 1861812"/>
                <a:gd name="connsiteY6" fmla="*/ 846971 h 846971"/>
                <a:gd name="connsiteX7" fmla="*/ 238887 w 1861812"/>
                <a:gd name="connsiteY7" fmla="*/ 780403 h 846971"/>
                <a:gd name="connsiteX8" fmla="*/ 238598 w 1861812"/>
                <a:gd name="connsiteY8" fmla="*/ 233513 h 846971"/>
                <a:gd name="connsiteX0" fmla="*/ 238598 w 1862214"/>
                <a:gd name="connsiteY0" fmla="*/ 233513 h 846971"/>
                <a:gd name="connsiteX1" fmla="*/ 84360 w 1862214"/>
                <a:gd name="connsiteY1" fmla="*/ 25801 h 846971"/>
                <a:gd name="connsiteX2" fmla="*/ 1779171 w 1862214"/>
                <a:gd name="connsiteY2" fmla="*/ 25225 h 846971"/>
                <a:gd name="connsiteX3" fmla="*/ 1616562 w 1862214"/>
                <a:gd name="connsiteY3" fmla="*/ 225720 h 846971"/>
                <a:gd name="connsiteX4" fmla="*/ 1616562 w 1862214"/>
                <a:gd name="connsiteY4" fmla="*/ 780403 h 846971"/>
                <a:gd name="connsiteX5" fmla="*/ 1549994 w 1862214"/>
                <a:gd name="connsiteY5" fmla="*/ 846971 h 846971"/>
                <a:gd name="connsiteX6" fmla="*/ 305455 w 1862214"/>
                <a:gd name="connsiteY6" fmla="*/ 846971 h 846971"/>
                <a:gd name="connsiteX7" fmla="*/ 238887 w 1862214"/>
                <a:gd name="connsiteY7" fmla="*/ 780403 h 846971"/>
                <a:gd name="connsiteX8" fmla="*/ 238598 w 1862214"/>
                <a:gd name="connsiteY8" fmla="*/ 233513 h 846971"/>
                <a:gd name="connsiteX0" fmla="*/ 238160 w 1856323"/>
                <a:gd name="connsiteY0" fmla="*/ 248080 h 861538"/>
                <a:gd name="connsiteX1" fmla="*/ 83922 w 1856323"/>
                <a:gd name="connsiteY1" fmla="*/ 40368 h 861538"/>
                <a:gd name="connsiteX2" fmla="*/ 1772383 w 1856323"/>
                <a:gd name="connsiteY2" fmla="*/ 17567 h 861538"/>
                <a:gd name="connsiteX3" fmla="*/ 1616124 w 1856323"/>
                <a:gd name="connsiteY3" fmla="*/ 240287 h 861538"/>
                <a:gd name="connsiteX4" fmla="*/ 1616124 w 1856323"/>
                <a:gd name="connsiteY4" fmla="*/ 794970 h 861538"/>
                <a:gd name="connsiteX5" fmla="*/ 1549556 w 1856323"/>
                <a:gd name="connsiteY5" fmla="*/ 861538 h 861538"/>
                <a:gd name="connsiteX6" fmla="*/ 305017 w 1856323"/>
                <a:gd name="connsiteY6" fmla="*/ 861538 h 861538"/>
                <a:gd name="connsiteX7" fmla="*/ 238449 w 1856323"/>
                <a:gd name="connsiteY7" fmla="*/ 794970 h 861538"/>
                <a:gd name="connsiteX8" fmla="*/ 238160 w 1856323"/>
                <a:gd name="connsiteY8" fmla="*/ 248080 h 861538"/>
                <a:gd name="connsiteX0" fmla="*/ 238160 w 1785863"/>
                <a:gd name="connsiteY0" fmla="*/ 242493 h 855951"/>
                <a:gd name="connsiteX1" fmla="*/ 83922 w 1785863"/>
                <a:gd name="connsiteY1" fmla="*/ 34781 h 855951"/>
                <a:gd name="connsiteX2" fmla="*/ 1772383 w 1785863"/>
                <a:gd name="connsiteY2" fmla="*/ 11980 h 855951"/>
                <a:gd name="connsiteX3" fmla="*/ 1616124 w 1785863"/>
                <a:gd name="connsiteY3" fmla="*/ 234700 h 855951"/>
                <a:gd name="connsiteX4" fmla="*/ 1616124 w 1785863"/>
                <a:gd name="connsiteY4" fmla="*/ 789383 h 855951"/>
                <a:gd name="connsiteX5" fmla="*/ 1549556 w 1785863"/>
                <a:gd name="connsiteY5" fmla="*/ 855951 h 855951"/>
                <a:gd name="connsiteX6" fmla="*/ 305017 w 1785863"/>
                <a:gd name="connsiteY6" fmla="*/ 855951 h 855951"/>
                <a:gd name="connsiteX7" fmla="*/ 238449 w 1785863"/>
                <a:gd name="connsiteY7" fmla="*/ 789383 h 855951"/>
                <a:gd name="connsiteX8" fmla="*/ 238160 w 1785863"/>
                <a:gd name="connsiteY8" fmla="*/ 242493 h 855951"/>
                <a:gd name="connsiteX0" fmla="*/ 239914 w 1812854"/>
                <a:gd name="connsiteY0" fmla="*/ 232326 h 845784"/>
                <a:gd name="connsiteX1" fmla="*/ 85676 w 1812854"/>
                <a:gd name="connsiteY1" fmla="*/ 24614 h 845784"/>
                <a:gd name="connsiteX2" fmla="*/ 1799537 w 1812854"/>
                <a:gd name="connsiteY2" fmla="*/ 17688 h 845784"/>
                <a:gd name="connsiteX3" fmla="*/ 1617878 w 1812854"/>
                <a:gd name="connsiteY3" fmla="*/ 224533 h 845784"/>
                <a:gd name="connsiteX4" fmla="*/ 1617878 w 1812854"/>
                <a:gd name="connsiteY4" fmla="*/ 779216 h 845784"/>
                <a:gd name="connsiteX5" fmla="*/ 1551310 w 1812854"/>
                <a:gd name="connsiteY5" fmla="*/ 845784 h 845784"/>
                <a:gd name="connsiteX6" fmla="*/ 306771 w 1812854"/>
                <a:gd name="connsiteY6" fmla="*/ 845784 h 845784"/>
                <a:gd name="connsiteX7" fmla="*/ 240203 w 1812854"/>
                <a:gd name="connsiteY7" fmla="*/ 779216 h 845784"/>
                <a:gd name="connsiteX8" fmla="*/ 239914 w 1812854"/>
                <a:gd name="connsiteY8" fmla="*/ 232326 h 845784"/>
                <a:gd name="connsiteX0" fmla="*/ 241013 w 1829728"/>
                <a:gd name="connsiteY0" fmla="*/ 230621 h 844079"/>
                <a:gd name="connsiteX1" fmla="*/ 86775 w 1829728"/>
                <a:gd name="connsiteY1" fmla="*/ 22909 h 844079"/>
                <a:gd name="connsiteX2" fmla="*/ 1816511 w 1829728"/>
                <a:gd name="connsiteY2" fmla="*/ 19158 h 844079"/>
                <a:gd name="connsiteX3" fmla="*/ 1618977 w 1829728"/>
                <a:gd name="connsiteY3" fmla="*/ 222828 h 844079"/>
                <a:gd name="connsiteX4" fmla="*/ 1618977 w 1829728"/>
                <a:gd name="connsiteY4" fmla="*/ 777511 h 844079"/>
                <a:gd name="connsiteX5" fmla="*/ 1552409 w 1829728"/>
                <a:gd name="connsiteY5" fmla="*/ 844079 h 844079"/>
                <a:gd name="connsiteX6" fmla="*/ 307870 w 1829728"/>
                <a:gd name="connsiteY6" fmla="*/ 844079 h 844079"/>
                <a:gd name="connsiteX7" fmla="*/ 241302 w 1829728"/>
                <a:gd name="connsiteY7" fmla="*/ 777511 h 844079"/>
                <a:gd name="connsiteX8" fmla="*/ 241013 w 1829728"/>
                <a:gd name="connsiteY8" fmla="*/ 230621 h 8440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16773 w 1868784"/>
                <a:gd name="connsiteY0" fmla="*/ 251658 h 865116"/>
                <a:gd name="connsiteX1" fmla="*/ 91110 w 1868784"/>
                <a:gd name="connsiteY1" fmla="*/ 18546 h 865116"/>
                <a:gd name="connsiteX2" fmla="*/ 1792271 w 1868784"/>
                <a:gd name="connsiteY2" fmla="*/ 40195 h 865116"/>
                <a:gd name="connsiteX3" fmla="*/ 1594737 w 1868784"/>
                <a:gd name="connsiteY3" fmla="*/ 243865 h 865116"/>
                <a:gd name="connsiteX4" fmla="*/ 1594737 w 1868784"/>
                <a:gd name="connsiteY4" fmla="*/ 798548 h 865116"/>
                <a:gd name="connsiteX5" fmla="*/ 1528169 w 1868784"/>
                <a:gd name="connsiteY5" fmla="*/ 865116 h 865116"/>
                <a:gd name="connsiteX6" fmla="*/ 283630 w 1868784"/>
                <a:gd name="connsiteY6" fmla="*/ 865116 h 865116"/>
                <a:gd name="connsiteX7" fmla="*/ 217062 w 1868784"/>
                <a:gd name="connsiteY7" fmla="*/ 798548 h 865116"/>
                <a:gd name="connsiteX8" fmla="*/ 216773 w 1868784"/>
                <a:gd name="connsiteY8" fmla="*/ 251658 h 865116"/>
                <a:gd name="connsiteX0" fmla="*/ 216773 w 1868784"/>
                <a:gd name="connsiteY0" fmla="*/ 274671 h 888129"/>
                <a:gd name="connsiteX1" fmla="*/ 91110 w 1868784"/>
                <a:gd name="connsiteY1" fmla="*/ 12984 h 888129"/>
                <a:gd name="connsiteX2" fmla="*/ 1792271 w 1868784"/>
                <a:gd name="connsiteY2" fmla="*/ 63208 h 888129"/>
                <a:gd name="connsiteX3" fmla="*/ 1594737 w 1868784"/>
                <a:gd name="connsiteY3" fmla="*/ 266878 h 888129"/>
                <a:gd name="connsiteX4" fmla="*/ 1594737 w 1868784"/>
                <a:gd name="connsiteY4" fmla="*/ 821561 h 888129"/>
                <a:gd name="connsiteX5" fmla="*/ 1528169 w 1868784"/>
                <a:gd name="connsiteY5" fmla="*/ 888129 h 888129"/>
                <a:gd name="connsiteX6" fmla="*/ 283630 w 1868784"/>
                <a:gd name="connsiteY6" fmla="*/ 888129 h 888129"/>
                <a:gd name="connsiteX7" fmla="*/ 217062 w 1868784"/>
                <a:gd name="connsiteY7" fmla="*/ 821561 h 888129"/>
                <a:gd name="connsiteX8" fmla="*/ 216773 w 1868784"/>
                <a:gd name="connsiteY8" fmla="*/ 274671 h 888129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5874 w 1862327"/>
                <a:gd name="connsiteY0" fmla="*/ 289222 h 902680"/>
                <a:gd name="connsiteX1" fmla="*/ 90211 w 1862327"/>
                <a:gd name="connsiteY1" fmla="*/ 27535 h 902680"/>
                <a:gd name="connsiteX2" fmla="*/ 1785022 w 1862327"/>
                <a:gd name="connsiteY2" fmla="*/ 36484 h 902680"/>
                <a:gd name="connsiteX3" fmla="*/ 1593838 w 1862327"/>
                <a:gd name="connsiteY3" fmla="*/ 281429 h 902680"/>
                <a:gd name="connsiteX4" fmla="*/ 1593838 w 1862327"/>
                <a:gd name="connsiteY4" fmla="*/ 836112 h 902680"/>
                <a:gd name="connsiteX5" fmla="*/ 1527270 w 1862327"/>
                <a:gd name="connsiteY5" fmla="*/ 902680 h 902680"/>
                <a:gd name="connsiteX6" fmla="*/ 282731 w 1862327"/>
                <a:gd name="connsiteY6" fmla="*/ 902680 h 902680"/>
                <a:gd name="connsiteX7" fmla="*/ 216163 w 1862327"/>
                <a:gd name="connsiteY7" fmla="*/ 836112 h 902680"/>
                <a:gd name="connsiteX8" fmla="*/ 215874 w 1862327"/>
                <a:gd name="connsiteY8" fmla="*/ 289222 h 902680"/>
                <a:gd name="connsiteX0" fmla="*/ 218551 w 1865217"/>
                <a:gd name="connsiteY0" fmla="*/ 271689 h 885147"/>
                <a:gd name="connsiteX1" fmla="*/ 89713 w 1865217"/>
                <a:gd name="connsiteY1" fmla="*/ 44927 h 885147"/>
                <a:gd name="connsiteX2" fmla="*/ 1787699 w 1865217"/>
                <a:gd name="connsiteY2" fmla="*/ 18951 h 885147"/>
                <a:gd name="connsiteX3" fmla="*/ 1596515 w 1865217"/>
                <a:gd name="connsiteY3" fmla="*/ 263896 h 885147"/>
                <a:gd name="connsiteX4" fmla="*/ 1596515 w 1865217"/>
                <a:gd name="connsiteY4" fmla="*/ 818579 h 885147"/>
                <a:gd name="connsiteX5" fmla="*/ 1529947 w 1865217"/>
                <a:gd name="connsiteY5" fmla="*/ 885147 h 885147"/>
                <a:gd name="connsiteX6" fmla="*/ 285408 w 1865217"/>
                <a:gd name="connsiteY6" fmla="*/ 885147 h 885147"/>
                <a:gd name="connsiteX7" fmla="*/ 218840 w 1865217"/>
                <a:gd name="connsiteY7" fmla="*/ 818579 h 885147"/>
                <a:gd name="connsiteX8" fmla="*/ 218551 w 1865217"/>
                <a:gd name="connsiteY8" fmla="*/ 271689 h 885147"/>
                <a:gd name="connsiteX0" fmla="*/ 217882 w 1856244"/>
                <a:gd name="connsiteY0" fmla="*/ 253205 h 866663"/>
                <a:gd name="connsiteX1" fmla="*/ 89044 w 1856244"/>
                <a:gd name="connsiteY1" fmla="*/ 26443 h 866663"/>
                <a:gd name="connsiteX2" fmla="*/ 1777505 w 1856244"/>
                <a:gd name="connsiteY2" fmla="*/ 29042 h 866663"/>
                <a:gd name="connsiteX3" fmla="*/ 1595846 w 1856244"/>
                <a:gd name="connsiteY3" fmla="*/ 245412 h 866663"/>
                <a:gd name="connsiteX4" fmla="*/ 1595846 w 1856244"/>
                <a:gd name="connsiteY4" fmla="*/ 800095 h 866663"/>
                <a:gd name="connsiteX5" fmla="*/ 1529278 w 1856244"/>
                <a:gd name="connsiteY5" fmla="*/ 866663 h 866663"/>
                <a:gd name="connsiteX6" fmla="*/ 284739 w 1856244"/>
                <a:gd name="connsiteY6" fmla="*/ 866663 h 866663"/>
                <a:gd name="connsiteX7" fmla="*/ 218171 w 1856244"/>
                <a:gd name="connsiteY7" fmla="*/ 800095 h 866663"/>
                <a:gd name="connsiteX8" fmla="*/ 217882 w 1856244"/>
                <a:gd name="connsiteY8" fmla="*/ 253205 h 866663"/>
                <a:gd name="connsiteX0" fmla="*/ 147782 w 1780363"/>
                <a:gd name="connsiteY0" fmla="*/ 253205 h 866663"/>
                <a:gd name="connsiteX1" fmla="*/ 104669 w 1780363"/>
                <a:gd name="connsiteY1" fmla="*/ 26443 h 866663"/>
                <a:gd name="connsiteX2" fmla="*/ 1707405 w 1780363"/>
                <a:gd name="connsiteY2" fmla="*/ 29042 h 866663"/>
                <a:gd name="connsiteX3" fmla="*/ 1525746 w 1780363"/>
                <a:gd name="connsiteY3" fmla="*/ 245412 h 866663"/>
                <a:gd name="connsiteX4" fmla="*/ 1525746 w 1780363"/>
                <a:gd name="connsiteY4" fmla="*/ 800095 h 866663"/>
                <a:gd name="connsiteX5" fmla="*/ 1459178 w 1780363"/>
                <a:gd name="connsiteY5" fmla="*/ 866663 h 866663"/>
                <a:gd name="connsiteX6" fmla="*/ 214639 w 1780363"/>
                <a:gd name="connsiteY6" fmla="*/ 866663 h 866663"/>
                <a:gd name="connsiteX7" fmla="*/ 148071 w 1780363"/>
                <a:gd name="connsiteY7" fmla="*/ 800095 h 866663"/>
                <a:gd name="connsiteX8" fmla="*/ 147782 w 1780363"/>
                <a:gd name="connsiteY8" fmla="*/ 253205 h 866663"/>
                <a:gd name="connsiteX0" fmla="*/ 142912 w 1718560"/>
                <a:gd name="connsiteY0" fmla="*/ 250562 h 864020"/>
                <a:gd name="connsiteX1" fmla="*/ 99799 w 1718560"/>
                <a:gd name="connsiteY1" fmla="*/ 23800 h 864020"/>
                <a:gd name="connsiteX2" fmla="*/ 1636205 w 1718560"/>
                <a:gd name="connsiteY2" fmla="*/ 31562 h 864020"/>
                <a:gd name="connsiteX3" fmla="*/ 1520876 w 1718560"/>
                <a:gd name="connsiteY3" fmla="*/ 242769 h 864020"/>
                <a:gd name="connsiteX4" fmla="*/ 1520876 w 1718560"/>
                <a:gd name="connsiteY4" fmla="*/ 797452 h 864020"/>
                <a:gd name="connsiteX5" fmla="*/ 1454308 w 1718560"/>
                <a:gd name="connsiteY5" fmla="*/ 864020 h 864020"/>
                <a:gd name="connsiteX6" fmla="*/ 209769 w 1718560"/>
                <a:gd name="connsiteY6" fmla="*/ 864020 h 864020"/>
                <a:gd name="connsiteX7" fmla="*/ 143201 w 1718560"/>
                <a:gd name="connsiteY7" fmla="*/ 797452 h 864020"/>
                <a:gd name="connsiteX8" fmla="*/ 142912 w 1718560"/>
                <a:gd name="connsiteY8" fmla="*/ 250562 h 864020"/>
                <a:gd name="connsiteX0" fmla="*/ 140131 w 1684403"/>
                <a:gd name="connsiteY0" fmla="*/ 248148 h 861606"/>
                <a:gd name="connsiteX1" fmla="*/ 97018 w 1684403"/>
                <a:gd name="connsiteY1" fmla="*/ 21386 h 861606"/>
                <a:gd name="connsiteX2" fmla="*/ 1595521 w 1684403"/>
                <a:gd name="connsiteY2" fmla="*/ 34311 h 861606"/>
                <a:gd name="connsiteX3" fmla="*/ 1518095 w 1684403"/>
                <a:gd name="connsiteY3" fmla="*/ 240355 h 861606"/>
                <a:gd name="connsiteX4" fmla="*/ 1518095 w 1684403"/>
                <a:gd name="connsiteY4" fmla="*/ 795038 h 861606"/>
                <a:gd name="connsiteX5" fmla="*/ 1451527 w 1684403"/>
                <a:gd name="connsiteY5" fmla="*/ 861606 h 861606"/>
                <a:gd name="connsiteX6" fmla="*/ 206988 w 1684403"/>
                <a:gd name="connsiteY6" fmla="*/ 861606 h 861606"/>
                <a:gd name="connsiteX7" fmla="*/ 140420 w 1684403"/>
                <a:gd name="connsiteY7" fmla="*/ 795038 h 861606"/>
                <a:gd name="connsiteX8" fmla="*/ 140131 w 1684403"/>
                <a:gd name="connsiteY8" fmla="*/ 248148 h 861606"/>
                <a:gd name="connsiteX0" fmla="*/ 140131 w 1684403"/>
                <a:gd name="connsiteY0" fmla="*/ 262476 h 875934"/>
                <a:gd name="connsiteX1" fmla="*/ 97018 w 1684403"/>
                <a:gd name="connsiteY1" fmla="*/ 35714 h 875934"/>
                <a:gd name="connsiteX2" fmla="*/ 1595521 w 1684403"/>
                <a:gd name="connsiteY2" fmla="*/ 22825 h 875934"/>
                <a:gd name="connsiteX3" fmla="*/ 1518095 w 1684403"/>
                <a:gd name="connsiteY3" fmla="*/ 254683 h 875934"/>
                <a:gd name="connsiteX4" fmla="*/ 1518095 w 1684403"/>
                <a:gd name="connsiteY4" fmla="*/ 809366 h 875934"/>
                <a:gd name="connsiteX5" fmla="*/ 1451527 w 1684403"/>
                <a:gd name="connsiteY5" fmla="*/ 875934 h 875934"/>
                <a:gd name="connsiteX6" fmla="*/ 206988 w 1684403"/>
                <a:gd name="connsiteY6" fmla="*/ 875934 h 875934"/>
                <a:gd name="connsiteX7" fmla="*/ 140420 w 1684403"/>
                <a:gd name="connsiteY7" fmla="*/ 809366 h 875934"/>
                <a:gd name="connsiteX8" fmla="*/ 140131 w 1684403"/>
                <a:gd name="connsiteY8" fmla="*/ 262476 h 87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4403" h="875934">
                  <a:moveTo>
                    <a:pt x="140131" y="262476"/>
                  </a:moveTo>
                  <a:cubicBezTo>
                    <a:pt x="143594" y="-22515"/>
                    <a:pt x="-145547" y="75656"/>
                    <a:pt x="97018" y="35714"/>
                  </a:cubicBezTo>
                  <a:cubicBezTo>
                    <a:pt x="339583" y="-4228"/>
                    <a:pt x="1358675" y="-13670"/>
                    <a:pt x="1595521" y="22825"/>
                  </a:cubicBezTo>
                  <a:cubicBezTo>
                    <a:pt x="1832367" y="59320"/>
                    <a:pt x="1521270" y="-25690"/>
                    <a:pt x="1518095" y="254683"/>
                  </a:cubicBezTo>
                  <a:lnTo>
                    <a:pt x="1518095" y="809366"/>
                  </a:lnTo>
                  <a:cubicBezTo>
                    <a:pt x="1518095" y="846130"/>
                    <a:pt x="1488291" y="875934"/>
                    <a:pt x="1451527" y="875934"/>
                  </a:cubicBezTo>
                  <a:lnTo>
                    <a:pt x="206988" y="875934"/>
                  </a:lnTo>
                  <a:cubicBezTo>
                    <a:pt x="170224" y="875934"/>
                    <a:pt x="140420" y="846130"/>
                    <a:pt x="140420" y="809366"/>
                  </a:cubicBezTo>
                  <a:cubicBezTo>
                    <a:pt x="139265" y="599553"/>
                    <a:pt x="141286" y="472289"/>
                    <a:pt x="140131" y="26247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6000">
                  <a:schemeClr val="tx2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EB1A0F8-371A-46EE-86EA-944C20844499}"/>
                </a:ext>
              </a:extLst>
            </p:cNvPr>
            <p:cNvGrpSpPr/>
            <p:nvPr/>
          </p:nvGrpSpPr>
          <p:grpSpPr>
            <a:xfrm>
              <a:off x="3457782" y="3761592"/>
              <a:ext cx="1222852" cy="359571"/>
              <a:chOff x="3671478" y="3950247"/>
              <a:chExt cx="1376425" cy="404729"/>
            </a:xfrm>
          </p:grpSpPr>
          <p:sp>
            <p:nvSpPr>
              <p:cNvPr id="29" name="Rounded Rectangle 19">
                <a:extLst>
                  <a:ext uri="{FF2B5EF4-FFF2-40B4-BE49-F238E27FC236}">
                    <a16:creationId xmlns:a16="http://schemas.microsoft.com/office/drawing/2014/main" id="{7933DB65-5706-47B5-928F-803B422F2634}"/>
                  </a:ext>
                </a:extLst>
              </p:cNvPr>
              <p:cNvSpPr/>
              <p:nvPr/>
            </p:nvSpPr>
            <p:spPr>
              <a:xfrm>
                <a:off x="3671478" y="3950247"/>
                <a:ext cx="1376425" cy="404729"/>
              </a:xfrm>
              <a:prstGeom prst="roundRect">
                <a:avLst>
                  <a:gd name="adj" fmla="val 12736"/>
                </a:avLst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36000" bIns="36000" rtlCol="0" anchor="ctr">
                <a:noAutofit/>
              </a:bodyPr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6C07B9B-DB47-456B-AC7D-FDFAD9CDB5DC}"/>
                  </a:ext>
                </a:extLst>
              </p:cNvPr>
              <p:cNvGrpSpPr/>
              <p:nvPr/>
            </p:nvGrpSpPr>
            <p:grpSpPr>
              <a:xfrm>
                <a:off x="3783349" y="3990167"/>
                <a:ext cx="1230087" cy="352081"/>
                <a:chOff x="3783349" y="3990167"/>
                <a:chExt cx="1230087" cy="352081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35E7ECEC-E17D-46F4-9206-EB6F5B36FE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2963" y="3992064"/>
                  <a:ext cx="900473" cy="350184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74774654-DC0F-49E1-9109-5E9D3E62BB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349" y="3990167"/>
                  <a:ext cx="322073" cy="32465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777B3D97-13BA-4C73-92A6-676FED56CE49}"/>
              </a:ext>
            </a:extLst>
          </p:cNvPr>
          <p:cNvSpPr/>
          <p:nvPr/>
        </p:nvSpPr>
        <p:spPr>
          <a:xfrm>
            <a:off x="3888630" y="890315"/>
            <a:ext cx="4434230" cy="1381880"/>
          </a:xfrm>
          <a:prstGeom prst="roundRect">
            <a:avLst>
              <a:gd name="adj" fmla="val 5238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ource Sans Pro" charset="0"/>
              <a:ea typeface="Source Sans Pro" charset="0"/>
            </a:endParaRPr>
          </a:p>
        </p:txBody>
      </p:sp>
      <p:sp>
        <p:nvSpPr>
          <p:cNvPr id="34" name="Rounded Rectangle 24">
            <a:extLst>
              <a:ext uri="{FF2B5EF4-FFF2-40B4-BE49-F238E27FC236}">
                <a16:creationId xmlns:a16="http://schemas.microsoft.com/office/drawing/2014/main" id="{EF1FFEF2-8208-4589-BE63-CA947E0F7205}"/>
              </a:ext>
            </a:extLst>
          </p:cNvPr>
          <p:cNvSpPr/>
          <p:nvPr/>
        </p:nvSpPr>
        <p:spPr>
          <a:xfrm>
            <a:off x="3995807" y="1723611"/>
            <a:ext cx="4236261" cy="445873"/>
          </a:xfrm>
          <a:prstGeom prst="roundRect">
            <a:avLst>
              <a:gd name="adj" fmla="val 10443"/>
            </a:avLst>
          </a:prstGeom>
          <a:solidFill>
            <a:schemeClr val="accent1">
              <a:lumMod val="75000"/>
            </a:schemeClr>
          </a:solidFill>
          <a:ln w="12700">
            <a:noFill/>
          </a:ln>
          <a:effectLst>
            <a:innerShdw blurRad="114300">
              <a:prstClr val="black">
                <a:alpha val="49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36000" bIns="0" rtlCol="0" anchor="ctr">
            <a:noAutofit/>
          </a:bodyPr>
          <a:lstStyle/>
          <a:p>
            <a:pPr lvl="0">
              <a:lnSpc>
                <a:spcPts val="1400"/>
              </a:lnSpc>
            </a:pPr>
            <a: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FOUNDATION </a:t>
            </a:r>
            <a:b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LIBRARIES </a:t>
            </a:r>
          </a:p>
        </p:txBody>
      </p:sp>
      <p:sp>
        <p:nvSpPr>
          <p:cNvPr id="35" name="Rounded Rectangle 25">
            <a:extLst>
              <a:ext uri="{FF2B5EF4-FFF2-40B4-BE49-F238E27FC236}">
                <a16:creationId xmlns:a16="http://schemas.microsoft.com/office/drawing/2014/main" id="{5AFA9529-4A4D-4A47-877E-977E31DE840A}"/>
              </a:ext>
            </a:extLst>
          </p:cNvPr>
          <p:cNvSpPr/>
          <p:nvPr/>
        </p:nvSpPr>
        <p:spPr>
          <a:xfrm>
            <a:off x="3995808" y="1282534"/>
            <a:ext cx="4236259" cy="387367"/>
          </a:xfrm>
          <a:prstGeom prst="roundRect">
            <a:avLst>
              <a:gd name="adj" fmla="val 10601"/>
            </a:avLst>
          </a:prstGeom>
          <a:solidFill>
            <a:schemeClr val="accent1">
              <a:lumMod val="75000"/>
            </a:schemeClr>
          </a:solidFill>
          <a:ln w="12700">
            <a:noFill/>
          </a:ln>
          <a:effectLst>
            <a:innerShdw blurRad="114300">
              <a:prstClr val="black">
                <a:alpha val="49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0" bIns="0" rtlCol="0" anchor="ctr">
            <a:noAutofit/>
          </a:bodyPr>
          <a:lstStyle/>
          <a:p>
            <a:pPr lvl="0" algn="ctr"/>
            <a: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ADD-ON LIBRARIES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604CD3-9B5B-4F00-901B-4F1046723D74}"/>
              </a:ext>
            </a:extLst>
          </p:cNvPr>
          <p:cNvSpPr/>
          <p:nvPr/>
        </p:nvSpPr>
        <p:spPr>
          <a:xfrm>
            <a:off x="6804920" y="2241352"/>
            <a:ext cx="1424261" cy="213954"/>
          </a:xfrm>
          <a:prstGeom prst="rect">
            <a:avLst/>
          </a:prstGeom>
          <a:noFill/>
          <a:effectLst/>
        </p:spPr>
        <p:txBody>
          <a:bodyPr wrap="square" lIns="0" rIns="0">
            <a:noAutofit/>
          </a:bodyPr>
          <a:lstStyle/>
          <a:p>
            <a:pPr algn="r">
              <a:lnSpc>
                <a:spcPts val="1300"/>
              </a:lnSpc>
            </a:pPr>
            <a:r>
              <a:rPr lang="en-US" sz="1100" b="1" dirty="0">
                <a:ln w="0"/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VIRTUALIZATION</a:t>
            </a:r>
          </a:p>
        </p:txBody>
      </p:sp>
      <p:sp>
        <p:nvSpPr>
          <p:cNvPr id="37" name="Rounded Rectangle 34">
            <a:extLst>
              <a:ext uri="{FF2B5EF4-FFF2-40B4-BE49-F238E27FC236}">
                <a16:creationId xmlns:a16="http://schemas.microsoft.com/office/drawing/2014/main" id="{01A1E906-09A5-453B-BC2B-F78BE44C6099}"/>
              </a:ext>
            </a:extLst>
          </p:cNvPr>
          <p:cNvSpPr/>
          <p:nvPr/>
        </p:nvSpPr>
        <p:spPr>
          <a:xfrm>
            <a:off x="5592604" y="1801684"/>
            <a:ext cx="432000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EDC</a:t>
            </a:r>
          </a:p>
        </p:txBody>
      </p:sp>
      <p:sp>
        <p:nvSpPr>
          <p:cNvPr id="38" name="Rounded Rectangle 35">
            <a:extLst>
              <a:ext uri="{FF2B5EF4-FFF2-40B4-BE49-F238E27FC236}">
                <a16:creationId xmlns:a16="http://schemas.microsoft.com/office/drawing/2014/main" id="{0DBCC4EF-B46E-4377-B058-1A8265209501}"/>
              </a:ext>
            </a:extLst>
          </p:cNvPr>
          <p:cNvSpPr/>
          <p:nvPr/>
        </p:nvSpPr>
        <p:spPr>
          <a:xfrm>
            <a:off x="7190311" y="1801684"/>
            <a:ext cx="432000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KF</a:t>
            </a:r>
          </a:p>
        </p:txBody>
      </p:sp>
      <p:sp>
        <p:nvSpPr>
          <p:cNvPr id="39" name="Rounded Rectangle 36">
            <a:extLst>
              <a:ext uri="{FF2B5EF4-FFF2-40B4-BE49-F238E27FC236}">
                <a16:creationId xmlns:a16="http://schemas.microsoft.com/office/drawing/2014/main" id="{752A5F1E-E188-41A1-9B50-B7C4DB4DF54D}"/>
              </a:ext>
            </a:extLst>
          </p:cNvPr>
          <p:cNvSpPr/>
          <p:nvPr/>
        </p:nvSpPr>
        <p:spPr>
          <a:xfrm>
            <a:off x="7722878" y="1801684"/>
            <a:ext cx="432000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FS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0" name="Round Same Side Corner Rectangle 44">
            <a:extLst>
              <a:ext uri="{FF2B5EF4-FFF2-40B4-BE49-F238E27FC236}">
                <a16:creationId xmlns:a16="http://schemas.microsoft.com/office/drawing/2014/main" id="{B7889216-5E49-4C9D-9B47-DB50612CE947}"/>
              </a:ext>
            </a:extLst>
          </p:cNvPr>
          <p:cNvSpPr/>
          <p:nvPr/>
        </p:nvSpPr>
        <p:spPr>
          <a:xfrm rot="10800000">
            <a:off x="4036898" y="882576"/>
            <a:ext cx="4117979" cy="333565"/>
          </a:xfrm>
          <a:prstGeom prst="round2SameRect">
            <a:avLst>
              <a:gd name="adj1" fmla="val 24382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89">
            <a:extLst>
              <a:ext uri="{FF2B5EF4-FFF2-40B4-BE49-F238E27FC236}">
                <a16:creationId xmlns:a16="http://schemas.microsoft.com/office/drawing/2014/main" id="{475D2FC1-61CB-4EF2-AFDC-7597566326CD}"/>
              </a:ext>
            </a:extLst>
          </p:cNvPr>
          <p:cNvSpPr/>
          <p:nvPr/>
        </p:nvSpPr>
        <p:spPr>
          <a:xfrm>
            <a:off x="6125173" y="1801684"/>
            <a:ext cx="432000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BON</a:t>
            </a:r>
          </a:p>
        </p:txBody>
      </p:sp>
      <p:sp>
        <p:nvSpPr>
          <p:cNvPr id="42" name="Rounded Rectangle 90">
            <a:extLst>
              <a:ext uri="{FF2B5EF4-FFF2-40B4-BE49-F238E27FC236}">
                <a16:creationId xmlns:a16="http://schemas.microsoft.com/office/drawing/2014/main" id="{56EE1FCE-39FD-4692-A452-8C7DE1DF4BB9}"/>
              </a:ext>
            </a:extLst>
          </p:cNvPr>
          <p:cNvSpPr/>
          <p:nvPr/>
        </p:nvSpPr>
        <p:spPr>
          <a:xfrm>
            <a:off x="6657742" y="1801684"/>
            <a:ext cx="432000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SNI</a:t>
            </a:r>
          </a:p>
        </p:txBody>
      </p:sp>
      <p:sp>
        <p:nvSpPr>
          <p:cNvPr id="43" name="Rounded Rectangle 93">
            <a:extLst>
              <a:ext uri="{FF2B5EF4-FFF2-40B4-BE49-F238E27FC236}">
                <a16:creationId xmlns:a16="http://schemas.microsoft.com/office/drawing/2014/main" id="{FFE9E1E3-8810-4463-82D9-6D369ECBFF46}"/>
              </a:ext>
            </a:extLst>
          </p:cNvPr>
          <p:cNvSpPr/>
          <p:nvPr/>
        </p:nvSpPr>
        <p:spPr>
          <a:xfrm>
            <a:off x="6256451" y="2574666"/>
            <a:ext cx="1055685" cy="288974"/>
          </a:xfrm>
          <a:prstGeom prst="roundRect">
            <a:avLst>
              <a:gd name="adj" fmla="val 13128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72000" rIns="0" bIns="36000" rtlCol="0" anchor="ctr">
            <a:noAutofit/>
          </a:bodyPr>
          <a:lstStyle/>
          <a:p>
            <a:pPr algn="ctr">
              <a:lnSpc>
                <a:spcPts val="1000"/>
              </a:lnSpc>
            </a:pPr>
            <a:r>
              <a:rPr lang="en-US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Garbage Collector</a:t>
            </a:r>
          </a:p>
        </p:txBody>
      </p:sp>
      <p:sp>
        <p:nvSpPr>
          <p:cNvPr id="44" name="Rounded Rectangle 72">
            <a:extLst>
              <a:ext uri="{FF2B5EF4-FFF2-40B4-BE49-F238E27FC236}">
                <a16:creationId xmlns:a16="http://schemas.microsoft.com/office/drawing/2014/main" id="{26838D83-73D9-4EE8-B028-07A26CF06DA8}"/>
              </a:ext>
            </a:extLst>
          </p:cNvPr>
          <p:cNvSpPr/>
          <p:nvPr/>
        </p:nvSpPr>
        <p:spPr>
          <a:xfrm>
            <a:off x="5920573" y="3072238"/>
            <a:ext cx="654874" cy="1528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>
              <a:defRPr/>
            </a:pPr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LLMJVM</a:t>
            </a:r>
            <a:endParaRPr lang="en-US" sz="1200" dirty="0">
              <a:solidFill>
                <a:srgbClr val="4B5357">
                  <a:lumMod val="75000"/>
                </a:srgb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DD825A-1FDB-44BA-A7FC-3BF764EE5015}"/>
              </a:ext>
            </a:extLst>
          </p:cNvPr>
          <p:cNvCxnSpPr>
            <a:cxnSpLocks/>
          </p:cNvCxnSpPr>
          <p:nvPr/>
        </p:nvCxnSpPr>
        <p:spPr>
          <a:xfrm>
            <a:off x="5937469" y="3405434"/>
            <a:ext cx="637268" cy="0"/>
          </a:xfrm>
          <a:prstGeom prst="line">
            <a:avLst/>
          </a:prstGeom>
          <a:ln w="38100" cap="rnd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106">
            <a:extLst>
              <a:ext uri="{FF2B5EF4-FFF2-40B4-BE49-F238E27FC236}">
                <a16:creationId xmlns:a16="http://schemas.microsoft.com/office/drawing/2014/main" id="{956B3E53-9FF5-4CC2-90EB-5E4E16D589EC}"/>
              </a:ext>
            </a:extLst>
          </p:cNvPr>
          <p:cNvSpPr/>
          <p:nvPr/>
        </p:nvSpPr>
        <p:spPr>
          <a:xfrm>
            <a:off x="4512120" y="829724"/>
            <a:ext cx="3080118" cy="306000"/>
          </a:xfrm>
          <a:prstGeom prst="roundRect">
            <a:avLst>
              <a:gd name="adj" fmla="val 1231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0" rtlCol="0" anchor="ctr"/>
          <a:lstStyle/>
          <a:p>
            <a:pPr algn="ctr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YOUR APPLICATIONS</a:t>
            </a:r>
            <a:endParaRPr lang="en-US" sz="12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E66A6F-5BE5-4342-9B4F-DF3E22F31533}"/>
              </a:ext>
            </a:extLst>
          </p:cNvPr>
          <p:cNvGrpSpPr/>
          <p:nvPr/>
        </p:nvGrpSpPr>
        <p:grpSpPr>
          <a:xfrm>
            <a:off x="3995887" y="3072196"/>
            <a:ext cx="1771705" cy="142924"/>
            <a:chOff x="1100700" y="2549855"/>
            <a:chExt cx="1859628" cy="14292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76A9ABD-8369-4A38-A967-D460F3FC7ABA}"/>
                </a:ext>
              </a:extLst>
            </p:cNvPr>
            <p:cNvCxnSpPr>
              <a:cxnSpLocks/>
            </p:cNvCxnSpPr>
            <p:nvPr/>
          </p:nvCxnSpPr>
          <p:spPr>
            <a:xfrm>
              <a:off x="2096328" y="2632790"/>
              <a:ext cx="864000" cy="0"/>
            </a:xfrm>
            <a:prstGeom prst="line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E06F514-496B-4C2C-8776-A1BC8561A00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700" y="2632790"/>
              <a:ext cx="864000" cy="0"/>
            </a:xfrm>
            <a:prstGeom prst="line">
              <a:avLst/>
            </a:prstGeom>
            <a:ln w="38100" cap="rnd">
              <a:solidFill>
                <a:schemeClr val="accent1">
                  <a:lumMod val="60000"/>
                  <a:lumOff val="4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E728D8B-2D11-4CCA-8431-3EC2C2E9192B}"/>
                </a:ext>
              </a:extLst>
            </p:cNvPr>
            <p:cNvSpPr/>
            <p:nvPr/>
          </p:nvSpPr>
          <p:spPr>
            <a:xfrm>
              <a:off x="1439444" y="2549855"/>
              <a:ext cx="1198662" cy="142924"/>
            </a:xfrm>
            <a:prstGeom prst="rect">
              <a:avLst/>
            </a:prstGeom>
            <a:gradFill flip="none" rotWithShape="1">
              <a:gsLst>
                <a:gs pos="100000">
                  <a:srgbClr val="CBD3D7">
                    <a:alpha val="0"/>
                  </a:srgbClr>
                </a:gs>
                <a:gs pos="0">
                  <a:schemeClr val="bg2">
                    <a:alpha val="0"/>
                  </a:schemeClr>
                </a:gs>
                <a:gs pos="89000">
                  <a:srgbClr val="CBD3D7">
                    <a:alpha val="30000"/>
                  </a:srgbClr>
                </a:gs>
                <a:gs pos="11000">
                  <a:schemeClr val="bg2">
                    <a:alpha val="30000"/>
                  </a:schemeClr>
                </a:gs>
              </a:gsLst>
              <a:lin ang="0" scaled="1"/>
              <a:tileRect/>
            </a:gradFill>
            <a:ln w="31750">
              <a:noFill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400" dirty="0">
                  <a:ln w="0"/>
                  <a:solidFill>
                    <a:schemeClr val="accent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LOW LEVEL API</a:t>
              </a:r>
            </a:p>
          </p:txBody>
        </p:sp>
      </p:grpSp>
      <p:sp>
        <p:nvSpPr>
          <p:cNvPr id="60" name="Rounded Rectangle 72">
            <a:extLst>
              <a:ext uri="{FF2B5EF4-FFF2-40B4-BE49-F238E27FC236}">
                <a16:creationId xmlns:a16="http://schemas.microsoft.com/office/drawing/2014/main" id="{862E39EC-050A-400F-8B72-95874D4E684C}"/>
              </a:ext>
            </a:extLst>
          </p:cNvPr>
          <p:cNvSpPr/>
          <p:nvPr/>
        </p:nvSpPr>
        <p:spPr>
          <a:xfrm>
            <a:off x="6661532" y="3067238"/>
            <a:ext cx="761996" cy="1528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>
              <a:defRPr/>
            </a:pPr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LLKERNEL</a:t>
            </a:r>
            <a:endParaRPr lang="en-US" sz="1200" dirty="0">
              <a:solidFill>
                <a:srgbClr val="4B5357">
                  <a:lumMod val="75000"/>
                </a:srgb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B1636E4-F313-4366-9B7E-E9EFB292B7F9}"/>
              </a:ext>
            </a:extLst>
          </p:cNvPr>
          <p:cNvCxnSpPr>
            <a:cxnSpLocks/>
          </p:cNvCxnSpPr>
          <p:nvPr/>
        </p:nvCxnSpPr>
        <p:spPr>
          <a:xfrm>
            <a:off x="6721541" y="3402961"/>
            <a:ext cx="670603" cy="0"/>
          </a:xfrm>
          <a:prstGeom prst="line">
            <a:avLst/>
          </a:prstGeom>
          <a:ln w="38100" cap="rnd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72">
            <a:extLst>
              <a:ext uri="{FF2B5EF4-FFF2-40B4-BE49-F238E27FC236}">
                <a16:creationId xmlns:a16="http://schemas.microsoft.com/office/drawing/2014/main" id="{0612A886-A63A-4035-ABDB-D7F9C1C6013C}"/>
              </a:ext>
            </a:extLst>
          </p:cNvPr>
          <p:cNvSpPr/>
          <p:nvPr/>
        </p:nvSpPr>
        <p:spPr>
          <a:xfrm>
            <a:off x="7509613" y="3072238"/>
            <a:ext cx="654874" cy="15283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>
              <a:defRPr/>
            </a:pPr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LLFS</a:t>
            </a:r>
            <a:endParaRPr lang="en-US" sz="1200" dirty="0">
              <a:solidFill>
                <a:srgbClr val="4B5357">
                  <a:lumMod val="75000"/>
                </a:srgb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A5E9159-DB2A-46B1-BA81-4A7F1BCFE58D}"/>
              </a:ext>
            </a:extLst>
          </p:cNvPr>
          <p:cNvCxnSpPr>
            <a:cxnSpLocks/>
          </p:cNvCxnSpPr>
          <p:nvPr/>
        </p:nvCxnSpPr>
        <p:spPr>
          <a:xfrm>
            <a:off x="7526509" y="3402961"/>
            <a:ext cx="637268" cy="0"/>
          </a:xfrm>
          <a:prstGeom prst="line">
            <a:avLst/>
          </a:prstGeom>
          <a:ln w="38100" cap="rnd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84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" id="{B3A51036-EB2B-A44B-9BB2-9044047927AF}" vid="{451B3E53-D6A0-D044-A390-311F2ED6BA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2417</TotalTime>
  <Words>114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Source Sans Pro Semibold</vt:lpstr>
      <vt:lpstr>Template-MicroEJ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Régis Latawiec</dc:creator>
  <cp:keywords/>
  <dc:description/>
  <cp:lastModifiedBy>Grégoire Jadi</cp:lastModifiedBy>
  <cp:revision>247</cp:revision>
  <cp:lastPrinted>2019-09-26T12:34:57Z</cp:lastPrinted>
  <dcterms:created xsi:type="dcterms:W3CDTF">2021-02-15T14:52:37Z</dcterms:created>
  <dcterms:modified xsi:type="dcterms:W3CDTF">2021-04-13T08:59:36Z</dcterms:modified>
  <cp:category/>
</cp:coreProperties>
</file>